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9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3399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5497-49D9-48D6-9128-2D2AEAA2730E}" type="datetimeFigureOut">
              <a:rPr lang="ar-SA" smtClean="0"/>
              <a:t>28/11/32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EA4B-83B4-4615-82AA-5E2F6F571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98368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5497-49D9-48D6-9128-2D2AEAA2730E}" type="datetimeFigureOut">
              <a:rPr lang="ar-SA" smtClean="0"/>
              <a:t>28/11/32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EA4B-83B4-4615-82AA-5E2F6F571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8812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5497-49D9-48D6-9128-2D2AEAA2730E}" type="datetimeFigureOut">
              <a:rPr lang="ar-SA" smtClean="0"/>
              <a:t>28/11/32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EA4B-83B4-4615-82AA-5E2F6F571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6885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5497-49D9-48D6-9128-2D2AEAA2730E}" type="datetimeFigureOut">
              <a:rPr lang="ar-SA" smtClean="0"/>
              <a:t>28/11/32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EA4B-83B4-4615-82AA-5E2F6F571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7113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5497-49D9-48D6-9128-2D2AEAA2730E}" type="datetimeFigureOut">
              <a:rPr lang="ar-SA" smtClean="0"/>
              <a:t>28/11/32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EA4B-83B4-4615-82AA-5E2F6F571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5748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5497-49D9-48D6-9128-2D2AEAA2730E}" type="datetimeFigureOut">
              <a:rPr lang="ar-SA" smtClean="0"/>
              <a:t>28/11/32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EA4B-83B4-4615-82AA-5E2F6F571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94862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5497-49D9-48D6-9128-2D2AEAA2730E}" type="datetimeFigureOut">
              <a:rPr lang="ar-SA" smtClean="0"/>
              <a:t>28/11/32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EA4B-83B4-4615-82AA-5E2F6F571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0534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5497-49D9-48D6-9128-2D2AEAA2730E}" type="datetimeFigureOut">
              <a:rPr lang="ar-SA" smtClean="0"/>
              <a:t>28/11/32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EA4B-83B4-4615-82AA-5E2F6F571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8920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5497-49D9-48D6-9128-2D2AEAA2730E}" type="datetimeFigureOut">
              <a:rPr lang="ar-SA" smtClean="0"/>
              <a:t>28/11/32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EA4B-83B4-4615-82AA-5E2F6F571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42564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5497-49D9-48D6-9128-2D2AEAA2730E}" type="datetimeFigureOut">
              <a:rPr lang="ar-SA" smtClean="0"/>
              <a:t>28/11/32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EA4B-83B4-4615-82AA-5E2F6F571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2258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5497-49D9-48D6-9128-2D2AEAA2730E}" type="datetimeFigureOut">
              <a:rPr lang="ar-SA" smtClean="0"/>
              <a:t>28/11/32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EA4B-83B4-4615-82AA-5E2F6F571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401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75497-49D9-48D6-9128-2D2AEAA2730E}" type="datetimeFigureOut">
              <a:rPr lang="ar-SA" smtClean="0"/>
              <a:t>28/11/32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DEA4B-83B4-4615-82AA-5E2F6F571B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73597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67544" y="1772816"/>
            <a:ext cx="7772400" cy="324036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تكاثر النباتات البذرية</a:t>
            </a:r>
            <a:endParaRPr lang="ar-SA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0023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كيف تنتقل حبوب اللقاح ؟</a:t>
            </a:r>
            <a:endParaRPr lang="ar-SA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ar-SA" dirty="0" smtClean="0"/>
          </a:p>
          <a:p>
            <a:r>
              <a:rPr lang="ar-SA" sz="7200" dirty="0" smtClean="0">
                <a:solidFill>
                  <a:srgbClr val="CC3399"/>
                </a:solidFill>
              </a:rPr>
              <a:t>بمساعدة الحيوانات وتسمى              </a:t>
            </a:r>
          </a:p>
          <a:p>
            <a:pPr marL="0" indent="0">
              <a:buNone/>
            </a:pPr>
            <a:r>
              <a:rPr lang="ar-SA" sz="7200" dirty="0">
                <a:solidFill>
                  <a:srgbClr val="CC3399"/>
                </a:solidFill>
              </a:rPr>
              <a:t> </a:t>
            </a:r>
            <a:r>
              <a:rPr lang="ar-SA" sz="7200" dirty="0" smtClean="0">
                <a:solidFill>
                  <a:srgbClr val="CC3399"/>
                </a:solidFill>
              </a:rPr>
              <a:t>     </a:t>
            </a:r>
            <a:r>
              <a:rPr lang="ar-SA" sz="7200" dirty="0" smtClean="0">
                <a:solidFill>
                  <a:srgbClr val="FF3300"/>
                </a:solidFill>
              </a:rPr>
              <a:t>الملقحات</a:t>
            </a:r>
            <a:r>
              <a:rPr lang="ar-SA" sz="7200" dirty="0" smtClean="0">
                <a:solidFill>
                  <a:srgbClr val="CC3399"/>
                </a:solidFill>
              </a:rPr>
              <a:t> ومنها:</a:t>
            </a:r>
            <a:endParaRPr lang="ar-SA" sz="7200" dirty="0">
              <a:solidFill>
                <a:srgbClr val="CC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69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13" y="116632"/>
            <a:ext cx="9033787" cy="6741368"/>
          </a:xfrm>
        </p:spPr>
      </p:pic>
    </p:spTree>
    <p:extLst>
      <p:ext uri="{BB962C8B-B14F-4D97-AF65-F5344CB8AC3E}">
        <p14:creationId xmlns:p14="http://schemas.microsoft.com/office/powerpoint/2010/main" val="50365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1031" y="0"/>
            <a:ext cx="9325031" cy="6741368"/>
          </a:xfrm>
        </p:spPr>
      </p:pic>
    </p:spTree>
    <p:extLst>
      <p:ext uri="{BB962C8B-B14F-4D97-AF65-F5344CB8AC3E}">
        <p14:creationId xmlns:p14="http://schemas.microsoft.com/office/powerpoint/2010/main" val="160082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44610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8640"/>
            <a:ext cx="7768029" cy="6264696"/>
          </a:xfrm>
        </p:spPr>
      </p:pic>
    </p:spTree>
    <p:extLst>
      <p:ext uri="{BB962C8B-B14F-4D97-AF65-F5344CB8AC3E}">
        <p14:creationId xmlns:p14="http://schemas.microsoft.com/office/powerpoint/2010/main" val="423840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لماذا خلق الله تعالى الازهار؟</a:t>
            </a:r>
            <a:endParaRPr lang="ar-SA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5292080" y="1628800"/>
            <a:ext cx="3384376" cy="432048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4"/>
          <p:cNvSpPr/>
          <p:nvPr/>
        </p:nvSpPr>
        <p:spPr>
          <a:xfrm>
            <a:off x="683568" y="1557572"/>
            <a:ext cx="4320480" cy="4464496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9107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  <a:ln w="57150"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ar-SA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الزهرة هي عضو التكاثر الجنسي في النبات</a:t>
            </a:r>
            <a:endParaRPr lang="ar-SA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321496"/>
            <a:ext cx="5328592" cy="4536504"/>
          </a:xfrm>
        </p:spPr>
      </p:pic>
    </p:spTree>
    <p:extLst>
      <p:ext uri="{BB962C8B-B14F-4D97-AF65-F5344CB8AC3E}">
        <p14:creationId xmlns:p14="http://schemas.microsoft.com/office/powerpoint/2010/main" val="192088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28851"/>
            <a:ext cx="7632848" cy="5852477"/>
          </a:xfrm>
        </p:spPr>
      </p:pic>
    </p:spTree>
    <p:extLst>
      <p:ext uri="{BB962C8B-B14F-4D97-AF65-F5344CB8AC3E}">
        <p14:creationId xmlns:p14="http://schemas.microsoft.com/office/powerpoint/2010/main" val="247430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09" y="1844824"/>
            <a:ext cx="8929991" cy="3672408"/>
          </a:xfrm>
        </p:spPr>
      </p:pic>
    </p:spTree>
    <p:extLst>
      <p:ext uri="{BB962C8B-B14F-4D97-AF65-F5344CB8AC3E}">
        <p14:creationId xmlns:p14="http://schemas.microsoft.com/office/powerpoint/2010/main" val="151541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39738"/>
            <a:ext cx="7056784" cy="6501630"/>
          </a:xfrm>
        </p:spPr>
      </p:pic>
      <p:sp>
        <p:nvSpPr>
          <p:cNvPr id="3" name="مستطيل 2"/>
          <p:cNvSpPr/>
          <p:nvPr/>
        </p:nvSpPr>
        <p:spPr>
          <a:xfrm>
            <a:off x="6516216" y="1826528"/>
            <a:ext cx="2232248" cy="38164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sz="3600" b="1" dirty="0" smtClean="0">
              <a:solidFill>
                <a:srgbClr val="FF0000"/>
              </a:solidFill>
            </a:endParaRPr>
          </a:p>
          <a:p>
            <a:pPr algn="ctr"/>
            <a:endParaRPr lang="ar-SA" sz="3600" b="1" dirty="0">
              <a:solidFill>
                <a:srgbClr val="FF0000"/>
              </a:solidFill>
            </a:endParaRPr>
          </a:p>
          <a:p>
            <a:pPr algn="ctr"/>
            <a:endParaRPr lang="ar-SA" sz="3600" b="1" dirty="0" smtClean="0">
              <a:solidFill>
                <a:srgbClr val="FF0000"/>
              </a:solidFill>
            </a:endParaRPr>
          </a:p>
          <a:p>
            <a:pPr algn="ctr"/>
            <a:r>
              <a:rPr lang="ar-SA" sz="4800" b="1" u="sng" dirty="0" smtClean="0">
                <a:solidFill>
                  <a:srgbClr val="FF0000"/>
                </a:solidFill>
              </a:rPr>
              <a:t>التلقيح :</a:t>
            </a:r>
            <a:r>
              <a:rPr lang="ar-SA" sz="3600" b="1" dirty="0" smtClean="0">
                <a:solidFill>
                  <a:srgbClr val="FF0000"/>
                </a:solidFill>
              </a:rPr>
              <a:t>ـ</a:t>
            </a:r>
          </a:p>
          <a:p>
            <a:pPr algn="ctr"/>
            <a:endParaRPr lang="ar-SA" sz="3600" b="1" dirty="0">
              <a:solidFill>
                <a:srgbClr val="FF0000"/>
              </a:solidFill>
            </a:endParaRPr>
          </a:p>
          <a:p>
            <a:pPr algn="ctr"/>
            <a:r>
              <a:rPr lang="ar-SA" sz="4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انتقال حبوب اللقاح من المتك الى الميسم</a:t>
            </a:r>
          </a:p>
          <a:p>
            <a:pPr algn="ctr"/>
            <a:endParaRPr lang="ar-SA" sz="2000" dirty="0"/>
          </a:p>
          <a:p>
            <a:pPr algn="ctr"/>
            <a:endParaRPr lang="ar-SA" dirty="0" smtClean="0"/>
          </a:p>
          <a:p>
            <a:pPr algn="ctr"/>
            <a:endParaRPr lang="ar-SA" dirty="0"/>
          </a:p>
          <a:p>
            <a:pPr algn="ctr"/>
            <a:endParaRPr lang="ar-SA" dirty="0" smtClean="0"/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3707904" y="404664"/>
            <a:ext cx="3924436" cy="6480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حبوب اللقاح</a:t>
            </a:r>
            <a:endParaRPr lang="ar-SA" sz="44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873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كيف تتلقح هذه الازهار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060848"/>
            <a:ext cx="4530498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693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2656"/>
            <a:ext cx="8208912" cy="5793507"/>
          </a:xfrm>
        </p:spPr>
      </p:pic>
    </p:spTree>
    <p:extLst>
      <p:ext uri="{BB962C8B-B14F-4D97-AF65-F5344CB8AC3E}">
        <p14:creationId xmlns:p14="http://schemas.microsoft.com/office/powerpoint/2010/main" val="128805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تحتاج الى (تلقيح خلطــي)</a:t>
            </a:r>
            <a:endParaRPr lang="ar-SA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ar-SA" dirty="0" smtClean="0"/>
          </a:p>
          <a:p>
            <a:pPr marL="0" indent="0">
              <a:buNone/>
            </a:pPr>
            <a:r>
              <a:rPr lang="ar-SA" sz="4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وهو انتقال حبوب اللقاح من</a:t>
            </a:r>
          </a:p>
          <a:p>
            <a:pPr marL="0" indent="0">
              <a:buNone/>
            </a:pPr>
            <a:r>
              <a:rPr lang="ar-SA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r>
              <a:rPr lang="ar-SA" sz="48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متــك زهرة</a:t>
            </a:r>
          </a:p>
          <a:p>
            <a:pPr marL="0" indent="0">
              <a:buNone/>
            </a:pPr>
            <a:r>
              <a:rPr lang="ar-SA" sz="4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الى </a:t>
            </a:r>
            <a:r>
              <a:rPr lang="ar-SA" sz="48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ميســم زهرة اخرى</a:t>
            </a:r>
            <a:endParaRPr lang="ar-SA" sz="4800" b="1" u="sng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945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64</Words>
  <Application>Microsoft Office PowerPoint</Application>
  <PresentationFormat>عرض على الشاشة (3:4)‏</PresentationFormat>
  <Paragraphs>24</Paragraphs>
  <Slides>14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نسق Office</vt:lpstr>
      <vt:lpstr>تكاثر النباتات البذرية</vt:lpstr>
      <vt:lpstr>لماذا خلق الله تعالى الازهار؟</vt:lpstr>
      <vt:lpstr>الزهرة هي عضو التكاثر الجنسي في النبات</vt:lpstr>
      <vt:lpstr>عرض تقديمي في PowerPoint</vt:lpstr>
      <vt:lpstr>عرض تقديمي في PowerPoint</vt:lpstr>
      <vt:lpstr>عرض تقديمي في PowerPoint</vt:lpstr>
      <vt:lpstr>كيف تتلقح هذه الازهار</vt:lpstr>
      <vt:lpstr>عرض تقديمي في PowerPoint</vt:lpstr>
      <vt:lpstr>تحتاج الى (تلقيح خلطــي)</vt:lpstr>
      <vt:lpstr>كيف تنتقل حبوب اللقاح ؟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تكاثر النباتات البذرية</dc:title>
  <dc:creator>alrasheed</dc:creator>
  <cp:lastModifiedBy>alrasheed</cp:lastModifiedBy>
  <cp:revision>5</cp:revision>
  <dcterms:created xsi:type="dcterms:W3CDTF">2011-10-25T19:52:15Z</dcterms:created>
  <dcterms:modified xsi:type="dcterms:W3CDTF">2011-10-25T20:34:49Z</dcterms:modified>
</cp:coreProperties>
</file>