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2"/>
  </p:notesMasterIdLst>
  <p:sldIdLst>
    <p:sldId id="256" r:id="rId2"/>
    <p:sldId id="261" r:id="rId3"/>
    <p:sldId id="264" r:id="rId4"/>
    <p:sldId id="263" r:id="rId5"/>
    <p:sldId id="272" r:id="rId6"/>
    <p:sldId id="271" r:id="rId7"/>
    <p:sldId id="267" r:id="rId8"/>
    <p:sldId id="274" r:id="rId9"/>
    <p:sldId id="258" r:id="rId10"/>
    <p:sldId id="273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0801"/>
    <a:srgbClr val="5B1705"/>
    <a:srgbClr val="9E0000"/>
    <a:srgbClr val="7A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80" d="100"/>
          <a:sy n="80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9578BFF-92D0-451F-9605-BAC0B3F5EDC0}" type="datetimeFigureOut">
              <a:rPr lang="ar-SA" smtClean="0"/>
              <a:pPr/>
              <a:t>07/04/1432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2F7F863-65EA-4B0F-AC85-297A4A9F6428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7F863-65EA-4B0F-AC85-297A4A9F6428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7F863-65EA-4B0F-AC85-297A4A9F6428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7F863-65EA-4B0F-AC85-297A4A9F6428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7F863-65EA-4B0F-AC85-297A4A9F6428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7F863-65EA-4B0F-AC85-297A4A9F6428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7F863-65EA-4B0F-AC85-297A4A9F6428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7F863-65EA-4B0F-AC85-297A4A9F6428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7F863-65EA-4B0F-AC85-297A4A9F6428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7F863-65EA-4B0F-AC85-297A4A9F6428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ar-SA" dirty="0" smtClean="0"/>
              <a:t>عروض </a:t>
            </a:r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7F863-65EA-4B0F-AC85-297A4A9F6428}" type="slidenum">
              <a:rPr lang="ar-SA" smtClean="0"/>
              <a:pPr/>
              <a:t>9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DA27-95B9-4148-829B-C1A266C6A05C}" type="datetimeFigureOut">
              <a:rPr lang="ar-SA" smtClean="0"/>
              <a:pPr/>
              <a:t>07/04/1432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4BEFD-C624-441B-B33D-8F66C3A2E5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amera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DA27-95B9-4148-829B-C1A266C6A05C}" type="datetimeFigureOut">
              <a:rPr lang="ar-SA" smtClean="0"/>
              <a:pPr/>
              <a:t>07/04/1432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4BEFD-C624-441B-B33D-8F66C3A2E5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amera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DA27-95B9-4148-829B-C1A266C6A05C}" type="datetimeFigureOut">
              <a:rPr lang="ar-SA" smtClean="0"/>
              <a:pPr/>
              <a:t>07/04/1432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4BEFD-C624-441B-B33D-8F66C3A2E5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amera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DA27-95B9-4148-829B-C1A266C6A05C}" type="datetimeFigureOut">
              <a:rPr lang="ar-SA" smtClean="0"/>
              <a:pPr/>
              <a:t>07/04/1432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4BEFD-C624-441B-B33D-8F66C3A2E5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amera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DA27-95B9-4148-829B-C1A266C6A05C}" type="datetimeFigureOut">
              <a:rPr lang="ar-SA" smtClean="0"/>
              <a:pPr/>
              <a:t>07/04/1432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4BEFD-C624-441B-B33D-8F66C3A2E5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amera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DA27-95B9-4148-829B-C1A266C6A05C}" type="datetimeFigureOut">
              <a:rPr lang="ar-SA" smtClean="0"/>
              <a:pPr/>
              <a:t>07/04/1432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4BEFD-C624-441B-B33D-8F66C3A2E5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amera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DA27-95B9-4148-829B-C1A266C6A05C}" type="datetimeFigureOut">
              <a:rPr lang="ar-SA" smtClean="0"/>
              <a:pPr/>
              <a:t>07/04/1432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4BEFD-C624-441B-B33D-8F66C3A2E5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amera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DA27-95B9-4148-829B-C1A266C6A05C}" type="datetimeFigureOut">
              <a:rPr lang="ar-SA" smtClean="0"/>
              <a:pPr/>
              <a:t>07/04/1432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4BEFD-C624-441B-B33D-8F66C3A2E5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amera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DA27-95B9-4148-829B-C1A266C6A05C}" type="datetimeFigureOut">
              <a:rPr lang="ar-SA" smtClean="0"/>
              <a:pPr/>
              <a:t>07/04/1432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4BEFD-C624-441B-B33D-8F66C3A2E5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amera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DA27-95B9-4148-829B-C1A266C6A05C}" type="datetimeFigureOut">
              <a:rPr lang="ar-SA" smtClean="0"/>
              <a:pPr/>
              <a:t>07/04/1432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4BEFD-C624-441B-B33D-8F66C3A2E5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amera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ADA27-95B9-4148-829B-C1A266C6A05C}" type="datetimeFigureOut">
              <a:rPr lang="ar-SA" smtClean="0"/>
              <a:pPr/>
              <a:t>07/04/1432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4BEFD-C624-441B-B33D-8F66C3A2E56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sndAc>
      <p:stSnd>
        <p:snd r:embed="rId1" name="camera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AADA27-95B9-4148-829B-C1A266C6A05C}" type="datetimeFigureOut">
              <a:rPr lang="ar-SA" smtClean="0"/>
              <a:pPr/>
              <a:t>07/04/1432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4BEFD-C624-441B-B33D-8F66C3A2E56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stSnd>
        <p:snd r:embed="rId13" name="camera.wav" builtIn="1"/>
      </p:stSnd>
    </p:sndAc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مجموعة 11"/>
          <p:cNvGrpSpPr/>
          <p:nvPr/>
        </p:nvGrpSpPr>
        <p:grpSpPr>
          <a:xfrm>
            <a:off x="6786578" y="2357430"/>
            <a:ext cx="2143140" cy="2193752"/>
            <a:chOff x="2428860" y="428604"/>
            <a:chExt cx="3643338" cy="6412588"/>
          </a:xfrm>
        </p:grpSpPr>
        <p:grpSp>
          <p:nvGrpSpPr>
            <p:cNvPr id="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1821816"/>
                <a:ext cx="1530489" cy="261757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157528" y="1263890"/>
              <a:ext cx="1457833" cy="55773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9" name="مجموعة 11"/>
          <p:cNvGrpSpPr/>
          <p:nvPr/>
        </p:nvGrpSpPr>
        <p:grpSpPr>
          <a:xfrm>
            <a:off x="357158" y="2357430"/>
            <a:ext cx="2143140" cy="1978876"/>
            <a:chOff x="2428860" y="428604"/>
            <a:chExt cx="3643338" cy="5784481"/>
          </a:xfrm>
        </p:grpSpPr>
        <p:grpSp>
          <p:nvGrpSpPr>
            <p:cNvPr id="10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</a:t>
                </a:r>
              </a:p>
            </p:txBody>
          </p:sp>
        </p:grpSp>
        <p:sp>
          <p:nvSpPr>
            <p:cNvPr id="1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2914638" y="846247"/>
              <a:ext cx="1457833" cy="53668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4" name="مجموعة 11"/>
          <p:cNvGrpSpPr/>
          <p:nvPr/>
        </p:nvGrpSpPr>
        <p:grpSpPr>
          <a:xfrm>
            <a:off x="6786578" y="571480"/>
            <a:ext cx="2143140" cy="1857364"/>
            <a:chOff x="2428860" y="428604"/>
            <a:chExt cx="3643338" cy="5429288"/>
          </a:xfrm>
        </p:grpSpPr>
        <p:grpSp>
          <p:nvGrpSpPr>
            <p:cNvPr id="1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996321"/>
                <a:ext cx="1275408" cy="226726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1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400417" y="637425"/>
              <a:ext cx="1457833" cy="50511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9" name="مجموعة 11"/>
          <p:cNvGrpSpPr/>
          <p:nvPr/>
        </p:nvGrpSpPr>
        <p:grpSpPr>
          <a:xfrm>
            <a:off x="2500298" y="4214818"/>
            <a:ext cx="2143140" cy="2337752"/>
            <a:chOff x="2428860" y="428604"/>
            <a:chExt cx="3643338" cy="6833516"/>
          </a:xfrm>
        </p:grpSpPr>
        <p:grpSp>
          <p:nvGrpSpPr>
            <p:cNvPr id="20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2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</a:p>
            </p:txBody>
          </p:sp>
        </p:grpSp>
        <p:sp>
          <p:nvSpPr>
            <p:cNvPr id="2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036083" y="1263890"/>
              <a:ext cx="1457833" cy="5998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24" name="مجموعة 75"/>
          <p:cNvGrpSpPr/>
          <p:nvPr/>
        </p:nvGrpSpPr>
        <p:grpSpPr>
          <a:xfrm>
            <a:off x="4643438" y="142852"/>
            <a:ext cx="2143140" cy="2214554"/>
            <a:chOff x="4643438" y="142852"/>
            <a:chExt cx="2143140" cy="2214554"/>
          </a:xfrm>
        </p:grpSpPr>
        <p:grpSp>
          <p:nvGrpSpPr>
            <p:cNvPr id="25" name="مجموعة 3"/>
            <p:cNvGrpSpPr/>
            <p:nvPr/>
          </p:nvGrpSpPr>
          <p:grpSpPr>
            <a:xfrm>
              <a:off x="4643438" y="500042"/>
              <a:ext cx="2143140" cy="1857364"/>
              <a:chOff x="214282" y="949290"/>
              <a:chExt cx="2550815" cy="4537075"/>
            </a:xfrm>
          </p:grpSpPr>
          <p:sp>
            <p:nvSpPr>
              <p:cNvPr id="2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09472" y="1647311"/>
                <a:ext cx="1275406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ض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2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14285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9" name="مجموعة 76"/>
          <p:cNvGrpSpPr/>
          <p:nvPr/>
        </p:nvGrpSpPr>
        <p:grpSpPr>
          <a:xfrm>
            <a:off x="2500298" y="500042"/>
            <a:ext cx="2143140" cy="1857364"/>
            <a:chOff x="2500298" y="500042"/>
            <a:chExt cx="2143140" cy="1857364"/>
          </a:xfrm>
        </p:grpSpPr>
        <p:grpSp>
          <p:nvGrpSpPr>
            <p:cNvPr id="30" name="مجموعة 3"/>
            <p:cNvGrpSpPr/>
            <p:nvPr/>
          </p:nvGrpSpPr>
          <p:grpSpPr>
            <a:xfrm>
              <a:off x="2500298" y="500042"/>
              <a:ext cx="2143140" cy="1857364"/>
              <a:chOff x="214282" y="949290"/>
              <a:chExt cx="2550815" cy="4537075"/>
            </a:xfrm>
          </p:grpSpPr>
          <p:sp>
            <p:nvSpPr>
              <p:cNvPr id="3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3000364" y="157161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4" name="مجموعة 77"/>
          <p:cNvGrpSpPr/>
          <p:nvPr/>
        </p:nvGrpSpPr>
        <p:grpSpPr>
          <a:xfrm>
            <a:off x="357158" y="500042"/>
            <a:ext cx="2143140" cy="1857364"/>
            <a:chOff x="357158" y="500042"/>
            <a:chExt cx="2143140" cy="1857364"/>
          </a:xfrm>
        </p:grpSpPr>
        <p:grpSp>
          <p:nvGrpSpPr>
            <p:cNvPr id="35" name="مجموعة 3"/>
            <p:cNvGrpSpPr/>
            <p:nvPr/>
          </p:nvGrpSpPr>
          <p:grpSpPr>
            <a:xfrm>
              <a:off x="357158" y="500042"/>
              <a:ext cx="2143140" cy="1857364"/>
              <a:chOff x="214282" y="949290"/>
              <a:chExt cx="2550815" cy="4537075"/>
            </a:xfrm>
          </p:grpSpPr>
          <p:sp>
            <p:nvSpPr>
              <p:cNvPr id="3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85786" y="500042"/>
              <a:ext cx="1000132" cy="504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9" name="مجموعة 78"/>
          <p:cNvGrpSpPr/>
          <p:nvPr/>
        </p:nvGrpSpPr>
        <p:grpSpPr>
          <a:xfrm>
            <a:off x="4643438" y="2143116"/>
            <a:ext cx="2143140" cy="2071678"/>
            <a:chOff x="4643438" y="2143116"/>
            <a:chExt cx="2143140" cy="2071678"/>
          </a:xfrm>
        </p:grpSpPr>
        <p:grpSp>
          <p:nvGrpSpPr>
            <p:cNvPr id="40" name="مجموعة 3"/>
            <p:cNvGrpSpPr/>
            <p:nvPr/>
          </p:nvGrpSpPr>
          <p:grpSpPr>
            <a:xfrm>
              <a:off x="4643438" y="2357430"/>
              <a:ext cx="2143140" cy="1857364"/>
              <a:chOff x="214282" y="949290"/>
              <a:chExt cx="2550815" cy="4537075"/>
            </a:xfrm>
          </p:grpSpPr>
          <p:sp>
            <p:nvSpPr>
              <p:cNvPr id="4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647311"/>
                <a:ext cx="1135524" cy="279078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2143116"/>
              <a:ext cx="1000132" cy="4567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4" name="مجموعة 79"/>
          <p:cNvGrpSpPr/>
          <p:nvPr/>
        </p:nvGrpSpPr>
        <p:grpSpPr>
          <a:xfrm>
            <a:off x="2500298" y="2357430"/>
            <a:ext cx="2143140" cy="1857364"/>
            <a:chOff x="2500298" y="2357430"/>
            <a:chExt cx="2143140" cy="1857364"/>
          </a:xfrm>
        </p:grpSpPr>
        <p:grpSp>
          <p:nvGrpSpPr>
            <p:cNvPr id="45" name="مجموعة 3"/>
            <p:cNvGrpSpPr/>
            <p:nvPr/>
          </p:nvGrpSpPr>
          <p:grpSpPr>
            <a:xfrm>
              <a:off x="2500298" y="2357430"/>
              <a:ext cx="2143140" cy="1857364"/>
              <a:chOff x="214282" y="949290"/>
              <a:chExt cx="2550815" cy="4537075"/>
            </a:xfrm>
          </p:grpSpPr>
          <p:sp>
            <p:nvSpPr>
              <p:cNvPr id="4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94499" y="1567982"/>
                <a:ext cx="1105352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ضـ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2928926" y="335756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9" name="مجموعة 80"/>
          <p:cNvGrpSpPr/>
          <p:nvPr/>
        </p:nvGrpSpPr>
        <p:grpSpPr>
          <a:xfrm>
            <a:off x="6786578" y="4214818"/>
            <a:ext cx="2143140" cy="1857364"/>
            <a:chOff x="6786578" y="4214818"/>
            <a:chExt cx="2143140" cy="1857364"/>
          </a:xfrm>
        </p:grpSpPr>
        <p:grpSp>
          <p:nvGrpSpPr>
            <p:cNvPr id="50" name="مجموعة 3"/>
            <p:cNvGrpSpPr/>
            <p:nvPr/>
          </p:nvGrpSpPr>
          <p:grpSpPr>
            <a:xfrm>
              <a:off x="6786578" y="4214818"/>
              <a:ext cx="2143140" cy="1857364"/>
              <a:chOff x="214282" y="949290"/>
              <a:chExt cx="2550815" cy="4537075"/>
            </a:xfrm>
          </p:grpSpPr>
          <p:sp>
            <p:nvSpPr>
              <p:cNvPr id="5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ع</a:t>
                </a:r>
              </a:p>
            </p:txBody>
          </p:sp>
        </p:grpSp>
        <p:sp>
          <p:nvSpPr>
            <p:cNvPr id="5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358082" y="5286388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54" name="مجموعة 81"/>
          <p:cNvGrpSpPr/>
          <p:nvPr/>
        </p:nvGrpSpPr>
        <p:grpSpPr>
          <a:xfrm>
            <a:off x="4643438" y="4214818"/>
            <a:ext cx="2143140" cy="1857364"/>
            <a:chOff x="4643438" y="4214818"/>
            <a:chExt cx="2143140" cy="1857364"/>
          </a:xfrm>
        </p:grpSpPr>
        <p:grpSp>
          <p:nvGrpSpPr>
            <p:cNvPr id="55" name="مجموعة 3"/>
            <p:cNvGrpSpPr/>
            <p:nvPr/>
          </p:nvGrpSpPr>
          <p:grpSpPr>
            <a:xfrm>
              <a:off x="4643438" y="4214818"/>
              <a:ext cx="2143140" cy="1857364"/>
              <a:chOff x="214282" y="949290"/>
              <a:chExt cx="2550815" cy="4537075"/>
            </a:xfrm>
          </p:grpSpPr>
          <p:sp>
            <p:nvSpPr>
              <p:cNvPr id="5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</a:p>
            </p:txBody>
          </p:sp>
        </p:grpSp>
        <p:sp>
          <p:nvSpPr>
            <p:cNvPr id="5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5286388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59" name="مجموعة 82"/>
          <p:cNvGrpSpPr/>
          <p:nvPr/>
        </p:nvGrpSpPr>
        <p:grpSpPr>
          <a:xfrm>
            <a:off x="357158" y="3786190"/>
            <a:ext cx="2143140" cy="2285992"/>
            <a:chOff x="357158" y="3786190"/>
            <a:chExt cx="2143140" cy="2285992"/>
          </a:xfrm>
        </p:grpSpPr>
        <p:grpSp>
          <p:nvGrpSpPr>
            <p:cNvPr id="60" name="مجموعة 3"/>
            <p:cNvGrpSpPr/>
            <p:nvPr/>
          </p:nvGrpSpPr>
          <p:grpSpPr>
            <a:xfrm>
              <a:off x="357158" y="4214818"/>
              <a:ext cx="2143140" cy="1857364"/>
              <a:chOff x="214282" y="949290"/>
              <a:chExt cx="2550815" cy="4537075"/>
            </a:xfrm>
          </p:grpSpPr>
          <p:sp>
            <p:nvSpPr>
              <p:cNvPr id="6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6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</a:t>
                </a:r>
              </a:p>
            </p:txBody>
          </p:sp>
        </p:grpSp>
        <p:sp>
          <p:nvSpPr>
            <p:cNvPr id="6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85786" y="3786190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</p:spTree>
  </p:cSld>
  <p:clrMapOvr>
    <a:masterClrMapping/>
  </p:clrMapOvr>
  <p:transition>
    <p:sndAc>
      <p:stSnd>
        <p:snd r:embed="rId3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1"/>
          <p:cNvGrpSpPr/>
          <p:nvPr/>
        </p:nvGrpSpPr>
        <p:grpSpPr>
          <a:xfrm>
            <a:off x="6786578" y="2357430"/>
            <a:ext cx="2143140" cy="2193752"/>
            <a:chOff x="2428860" y="428604"/>
            <a:chExt cx="3643338" cy="6412588"/>
          </a:xfrm>
        </p:grpSpPr>
        <p:grpSp>
          <p:nvGrpSpPr>
            <p:cNvPr id="3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1821816"/>
                <a:ext cx="1530489" cy="261757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157528" y="1263890"/>
              <a:ext cx="1457833" cy="55773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4" name="مجموعة 11"/>
          <p:cNvGrpSpPr/>
          <p:nvPr/>
        </p:nvGrpSpPr>
        <p:grpSpPr>
          <a:xfrm>
            <a:off x="357158" y="2357430"/>
            <a:ext cx="2143140" cy="1978876"/>
            <a:chOff x="2428860" y="428604"/>
            <a:chExt cx="3643338" cy="5784481"/>
          </a:xfrm>
        </p:grpSpPr>
        <p:grpSp>
          <p:nvGrpSpPr>
            <p:cNvPr id="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</a:t>
                </a:r>
              </a:p>
            </p:txBody>
          </p:sp>
        </p:grpSp>
        <p:sp>
          <p:nvSpPr>
            <p:cNvPr id="1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2914638" y="846247"/>
              <a:ext cx="1457833" cy="53668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9" name="مجموعة 11"/>
          <p:cNvGrpSpPr/>
          <p:nvPr/>
        </p:nvGrpSpPr>
        <p:grpSpPr>
          <a:xfrm>
            <a:off x="6786578" y="571480"/>
            <a:ext cx="2143140" cy="1857364"/>
            <a:chOff x="2428860" y="428604"/>
            <a:chExt cx="3643338" cy="5429288"/>
          </a:xfrm>
        </p:grpSpPr>
        <p:grpSp>
          <p:nvGrpSpPr>
            <p:cNvPr id="10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2170826"/>
                <a:ext cx="1530489" cy="174505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عـ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1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400417" y="637425"/>
              <a:ext cx="1457833" cy="50511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4" name="مجموعة 11"/>
          <p:cNvGrpSpPr/>
          <p:nvPr/>
        </p:nvGrpSpPr>
        <p:grpSpPr>
          <a:xfrm>
            <a:off x="2500298" y="4214818"/>
            <a:ext cx="2143140" cy="2337752"/>
            <a:chOff x="2428860" y="428604"/>
            <a:chExt cx="3643338" cy="6833516"/>
          </a:xfrm>
        </p:grpSpPr>
        <p:grpSp>
          <p:nvGrpSpPr>
            <p:cNvPr id="1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2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</a:p>
            </p:txBody>
          </p:sp>
        </p:grpSp>
        <p:sp>
          <p:nvSpPr>
            <p:cNvPr id="2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036083" y="1263890"/>
              <a:ext cx="1457833" cy="5998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9" name="مجموعة 75"/>
          <p:cNvGrpSpPr/>
          <p:nvPr/>
        </p:nvGrpSpPr>
        <p:grpSpPr>
          <a:xfrm>
            <a:off x="4643438" y="142852"/>
            <a:ext cx="2143140" cy="2214554"/>
            <a:chOff x="4643438" y="142852"/>
            <a:chExt cx="2143140" cy="2214554"/>
          </a:xfrm>
        </p:grpSpPr>
        <p:grpSp>
          <p:nvGrpSpPr>
            <p:cNvPr id="20" name="مجموعة 3"/>
            <p:cNvGrpSpPr/>
            <p:nvPr/>
          </p:nvGrpSpPr>
          <p:grpSpPr>
            <a:xfrm>
              <a:off x="4643438" y="500042"/>
              <a:ext cx="2143140" cy="1857364"/>
              <a:chOff x="214282" y="949290"/>
              <a:chExt cx="2550815" cy="4537075"/>
            </a:xfrm>
          </p:grpSpPr>
          <p:sp>
            <p:nvSpPr>
              <p:cNvPr id="2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09472" y="1647311"/>
                <a:ext cx="1275406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2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14285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4" name="مجموعة 76"/>
          <p:cNvGrpSpPr/>
          <p:nvPr/>
        </p:nvGrpSpPr>
        <p:grpSpPr>
          <a:xfrm>
            <a:off x="2500298" y="500042"/>
            <a:ext cx="2143140" cy="1857364"/>
            <a:chOff x="2500298" y="500042"/>
            <a:chExt cx="2143140" cy="1857364"/>
          </a:xfrm>
        </p:grpSpPr>
        <p:grpSp>
          <p:nvGrpSpPr>
            <p:cNvPr id="25" name="مجموعة 3"/>
            <p:cNvGrpSpPr/>
            <p:nvPr/>
          </p:nvGrpSpPr>
          <p:grpSpPr>
            <a:xfrm>
              <a:off x="2500298" y="500042"/>
              <a:ext cx="2143140" cy="1857364"/>
              <a:chOff x="214282" y="949290"/>
              <a:chExt cx="2550815" cy="4537075"/>
            </a:xfrm>
          </p:grpSpPr>
          <p:sp>
            <p:nvSpPr>
              <p:cNvPr id="3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3000364" y="157161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9" name="مجموعة 77"/>
          <p:cNvGrpSpPr/>
          <p:nvPr/>
        </p:nvGrpSpPr>
        <p:grpSpPr>
          <a:xfrm>
            <a:off x="357158" y="500042"/>
            <a:ext cx="2143140" cy="1857364"/>
            <a:chOff x="357158" y="500042"/>
            <a:chExt cx="2143140" cy="1857364"/>
          </a:xfrm>
        </p:grpSpPr>
        <p:grpSp>
          <p:nvGrpSpPr>
            <p:cNvPr id="30" name="مجموعة 3"/>
            <p:cNvGrpSpPr/>
            <p:nvPr/>
          </p:nvGrpSpPr>
          <p:grpSpPr>
            <a:xfrm>
              <a:off x="357158" y="500042"/>
              <a:ext cx="2143140" cy="1857364"/>
              <a:chOff x="214282" y="949290"/>
              <a:chExt cx="2550815" cy="4537075"/>
            </a:xfrm>
          </p:grpSpPr>
          <p:sp>
            <p:nvSpPr>
              <p:cNvPr id="3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298300"/>
                <a:ext cx="1275406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ضـ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857224" y="1571612"/>
              <a:ext cx="1000132" cy="504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4" name="مجموعة 78"/>
          <p:cNvGrpSpPr/>
          <p:nvPr/>
        </p:nvGrpSpPr>
        <p:grpSpPr>
          <a:xfrm>
            <a:off x="4643438" y="2143116"/>
            <a:ext cx="2143140" cy="2071678"/>
            <a:chOff x="4643438" y="2143116"/>
            <a:chExt cx="2143140" cy="2071678"/>
          </a:xfrm>
        </p:grpSpPr>
        <p:grpSp>
          <p:nvGrpSpPr>
            <p:cNvPr id="35" name="مجموعة 3"/>
            <p:cNvGrpSpPr/>
            <p:nvPr/>
          </p:nvGrpSpPr>
          <p:grpSpPr>
            <a:xfrm>
              <a:off x="4643438" y="2357430"/>
              <a:ext cx="2143140" cy="1857364"/>
              <a:chOff x="214282" y="949290"/>
              <a:chExt cx="2550815" cy="4537075"/>
            </a:xfrm>
          </p:grpSpPr>
          <p:sp>
            <p:nvSpPr>
              <p:cNvPr id="4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647311"/>
                <a:ext cx="1135524" cy="279078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2143116"/>
              <a:ext cx="1000132" cy="4567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9" name="مجموعة 79"/>
          <p:cNvGrpSpPr/>
          <p:nvPr/>
        </p:nvGrpSpPr>
        <p:grpSpPr>
          <a:xfrm>
            <a:off x="2500298" y="2357430"/>
            <a:ext cx="2143140" cy="1857364"/>
            <a:chOff x="2500298" y="2357430"/>
            <a:chExt cx="2143140" cy="1857364"/>
          </a:xfrm>
        </p:grpSpPr>
        <p:grpSp>
          <p:nvGrpSpPr>
            <p:cNvPr id="40" name="مجموعة 3"/>
            <p:cNvGrpSpPr/>
            <p:nvPr/>
          </p:nvGrpSpPr>
          <p:grpSpPr>
            <a:xfrm>
              <a:off x="2500298" y="2357430"/>
              <a:ext cx="2143140" cy="1857364"/>
              <a:chOff x="214282" y="949290"/>
              <a:chExt cx="2550815" cy="4537075"/>
            </a:xfrm>
          </p:grpSpPr>
          <p:sp>
            <p:nvSpPr>
              <p:cNvPr id="4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472805"/>
                <a:ext cx="1275408" cy="279208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2928926" y="335756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4" name="مجموعة 80"/>
          <p:cNvGrpSpPr/>
          <p:nvPr/>
        </p:nvGrpSpPr>
        <p:grpSpPr>
          <a:xfrm>
            <a:off x="6786578" y="4214818"/>
            <a:ext cx="2143140" cy="1857364"/>
            <a:chOff x="6786578" y="4214818"/>
            <a:chExt cx="2143140" cy="1857364"/>
          </a:xfrm>
        </p:grpSpPr>
        <p:grpSp>
          <p:nvGrpSpPr>
            <p:cNvPr id="45" name="مجموعة 3"/>
            <p:cNvGrpSpPr/>
            <p:nvPr/>
          </p:nvGrpSpPr>
          <p:grpSpPr>
            <a:xfrm>
              <a:off x="6786578" y="4214818"/>
              <a:ext cx="2143140" cy="1857364"/>
              <a:chOff x="214282" y="949290"/>
              <a:chExt cx="2550815" cy="4537075"/>
            </a:xfrm>
          </p:grpSpPr>
          <p:sp>
            <p:nvSpPr>
              <p:cNvPr id="5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979527" y="1567982"/>
                <a:ext cx="935298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ع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5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358082" y="5286388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9" name="مجموعة 81"/>
          <p:cNvGrpSpPr/>
          <p:nvPr/>
        </p:nvGrpSpPr>
        <p:grpSpPr>
          <a:xfrm>
            <a:off x="4643438" y="4000504"/>
            <a:ext cx="2143140" cy="2071678"/>
            <a:chOff x="4643438" y="4000504"/>
            <a:chExt cx="2143140" cy="2071678"/>
          </a:xfrm>
        </p:grpSpPr>
        <p:grpSp>
          <p:nvGrpSpPr>
            <p:cNvPr id="50" name="مجموعة 3"/>
            <p:cNvGrpSpPr/>
            <p:nvPr/>
          </p:nvGrpSpPr>
          <p:grpSpPr>
            <a:xfrm>
              <a:off x="4643438" y="4214818"/>
              <a:ext cx="2143140" cy="1857364"/>
              <a:chOff x="214282" y="949290"/>
              <a:chExt cx="2550815" cy="4537075"/>
            </a:xfrm>
          </p:grpSpPr>
          <p:sp>
            <p:nvSpPr>
              <p:cNvPr id="5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34608" y="1647311"/>
                <a:ext cx="664644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</a:p>
            </p:txBody>
          </p:sp>
        </p:grpSp>
        <p:sp>
          <p:nvSpPr>
            <p:cNvPr id="5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00628" y="4000504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54" name="مجموعة 82"/>
          <p:cNvGrpSpPr/>
          <p:nvPr/>
        </p:nvGrpSpPr>
        <p:grpSpPr>
          <a:xfrm>
            <a:off x="357158" y="4214818"/>
            <a:ext cx="2143140" cy="1857364"/>
            <a:chOff x="357158" y="4214818"/>
            <a:chExt cx="2143140" cy="1857364"/>
          </a:xfrm>
        </p:grpSpPr>
        <p:grpSp>
          <p:nvGrpSpPr>
            <p:cNvPr id="55" name="مجموعة 3"/>
            <p:cNvGrpSpPr/>
            <p:nvPr/>
          </p:nvGrpSpPr>
          <p:grpSpPr>
            <a:xfrm>
              <a:off x="357158" y="4214818"/>
              <a:ext cx="2143140" cy="1857364"/>
              <a:chOff x="214282" y="949290"/>
              <a:chExt cx="2550815" cy="4537075"/>
            </a:xfrm>
          </p:grpSpPr>
          <p:sp>
            <p:nvSpPr>
              <p:cNvPr id="6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6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821816"/>
                <a:ext cx="1445462" cy="279208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6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857224" y="5214950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</p:spTree>
  </p:cSld>
  <p:clrMapOvr>
    <a:masterClrMapping/>
  </p:clrMapOvr>
  <p:transition>
    <p:sndAc>
      <p:stSnd>
        <p:snd r:embed="rId3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1"/>
          <p:cNvGrpSpPr/>
          <p:nvPr/>
        </p:nvGrpSpPr>
        <p:grpSpPr>
          <a:xfrm>
            <a:off x="6786578" y="2357430"/>
            <a:ext cx="2143140" cy="2193752"/>
            <a:chOff x="2428860" y="428604"/>
            <a:chExt cx="3643338" cy="6412588"/>
          </a:xfrm>
        </p:grpSpPr>
        <p:grpSp>
          <p:nvGrpSpPr>
            <p:cNvPr id="3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1821816"/>
                <a:ext cx="1530489" cy="261757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157528" y="1263890"/>
              <a:ext cx="1457833" cy="55773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4" name="مجموعة 11"/>
          <p:cNvGrpSpPr/>
          <p:nvPr/>
        </p:nvGrpSpPr>
        <p:grpSpPr>
          <a:xfrm>
            <a:off x="357158" y="2357430"/>
            <a:ext cx="2143140" cy="1978876"/>
            <a:chOff x="2428860" y="428604"/>
            <a:chExt cx="3643338" cy="5784481"/>
          </a:xfrm>
        </p:grpSpPr>
        <p:grpSp>
          <p:nvGrpSpPr>
            <p:cNvPr id="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</a:t>
                </a:r>
              </a:p>
            </p:txBody>
          </p:sp>
        </p:grpSp>
        <p:sp>
          <p:nvSpPr>
            <p:cNvPr id="1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2914638" y="846247"/>
              <a:ext cx="1457833" cy="53668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9" name="مجموعة 11"/>
          <p:cNvGrpSpPr/>
          <p:nvPr/>
        </p:nvGrpSpPr>
        <p:grpSpPr>
          <a:xfrm>
            <a:off x="6786578" y="571480"/>
            <a:ext cx="2143140" cy="1857364"/>
            <a:chOff x="2428860" y="428604"/>
            <a:chExt cx="3643338" cy="5429288"/>
          </a:xfrm>
        </p:grpSpPr>
        <p:grpSp>
          <p:nvGrpSpPr>
            <p:cNvPr id="10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2170826"/>
                <a:ext cx="1530489" cy="174505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عـ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1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400417" y="637425"/>
              <a:ext cx="1457833" cy="50511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4" name="مجموعة 11"/>
          <p:cNvGrpSpPr/>
          <p:nvPr/>
        </p:nvGrpSpPr>
        <p:grpSpPr>
          <a:xfrm>
            <a:off x="2500298" y="4214818"/>
            <a:ext cx="2143140" cy="2337752"/>
            <a:chOff x="2428860" y="428604"/>
            <a:chExt cx="3643338" cy="6833516"/>
          </a:xfrm>
        </p:grpSpPr>
        <p:grpSp>
          <p:nvGrpSpPr>
            <p:cNvPr id="1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2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</a:p>
            </p:txBody>
          </p:sp>
        </p:grpSp>
        <p:sp>
          <p:nvSpPr>
            <p:cNvPr id="2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036083" y="1263890"/>
              <a:ext cx="1457833" cy="5998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9" name="مجموعة 75"/>
          <p:cNvGrpSpPr/>
          <p:nvPr/>
        </p:nvGrpSpPr>
        <p:grpSpPr>
          <a:xfrm>
            <a:off x="4643438" y="142852"/>
            <a:ext cx="2143140" cy="2214554"/>
            <a:chOff x="4643438" y="142852"/>
            <a:chExt cx="2143140" cy="2214554"/>
          </a:xfrm>
        </p:grpSpPr>
        <p:grpSp>
          <p:nvGrpSpPr>
            <p:cNvPr id="20" name="مجموعة 3"/>
            <p:cNvGrpSpPr/>
            <p:nvPr/>
          </p:nvGrpSpPr>
          <p:grpSpPr>
            <a:xfrm>
              <a:off x="4643438" y="500042"/>
              <a:ext cx="2143140" cy="1857364"/>
              <a:chOff x="214282" y="949290"/>
              <a:chExt cx="2550815" cy="4537075"/>
            </a:xfrm>
          </p:grpSpPr>
          <p:sp>
            <p:nvSpPr>
              <p:cNvPr id="2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09472" y="1647311"/>
                <a:ext cx="1275406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2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14285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4" name="مجموعة 76"/>
          <p:cNvGrpSpPr/>
          <p:nvPr/>
        </p:nvGrpSpPr>
        <p:grpSpPr>
          <a:xfrm>
            <a:off x="2500298" y="500042"/>
            <a:ext cx="2143140" cy="1857364"/>
            <a:chOff x="2500298" y="500042"/>
            <a:chExt cx="2143140" cy="1857364"/>
          </a:xfrm>
        </p:grpSpPr>
        <p:grpSp>
          <p:nvGrpSpPr>
            <p:cNvPr id="25" name="مجموعة 3"/>
            <p:cNvGrpSpPr/>
            <p:nvPr/>
          </p:nvGrpSpPr>
          <p:grpSpPr>
            <a:xfrm>
              <a:off x="2500298" y="500042"/>
              <a:ext cx="2143140" cy="1857364"/>
              <a:chOff x="214282" y="949290"/>
              <a:chExt cx="2550815" cy="4537075"/>
            </a:xfrm>
          </p:grpSpPr>
          <p:sp>
            <p:nvSpPr>
              <p:cNvPr id="3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3000364" y="157161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9" name="مجموعة 77"/>
          <p:cNvGrpSpPr/>
          <p:nvPr/>
        </p:nvGrpSpPr>
        <p:grpSpPr>
          <a:xfrm>
            <a:off x="357158" y="500042"/>
            <a:ext cx="2143140" cy="1857364"/>
            <a:chOff x="357158" y="500042"/>
            <a:chExt cx="2143140" cy="1857364"/>
          </a:xfrm>
        </p:grpSpPr>
        <p:grpSp>
          <p:nvGrpSpPr>
            <p:cNvPr id="30" name="مجموعة 3"/>
            <p:cNvGrpSpPr/>
            <p:nvPr/>
          </p:nvGrpSpPr>
          <p:grpSpPr>
            <a:xfrm>
              <a:off x="357158" y="500042"/>
              <a:ext cx="2143140" cy="1857364"/>
              <a:chOff x="214282" y="949290"/>
              <a:chExt cx="2550815" cy="4537075"/>
            </a:xfrm>
          </p:grpSpPr>
          <p:sp>
            <p:nvSpPr>
              <p:cNvPr id="3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6" y="1821816"/>
                <a:ext cx="1360433" cy="261757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857224" y="1571612"/>
              <a:ext cx="1000132" cy="504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4" name="مجموعة 78"/>
          <p:cNvGrpSpPr/>
          <p:nvPr/>
        </p:nvGrpSpPr>
        <p:grpSpPr>
          <a:xfrm>
            <a:off x="4643438" y="2143116"/>
            <a:ext cx="2143140" cy="2071678"/>
            <a:chOff x="4643438" y="2143116"/>
            <a:chExt cx="2143140" cy="2071678"/>
          </a:xfrm>
        </p:grpSpPr>
        <p:grpSp>
          <p:nvGrpSpPr>
            <p:cNvPr id="35" name="مجموعة 3"/>
            <p:cNvGrpSpPr/>
            <p:nvPr/>
          </p:nvGrpSpPr>
          <p:grpSpPr>
            <a:xfrm>
              <a:off x="4643438" y="2357430"/>
              <a:ext cx="2143140" cy="1857364"/>
              <a:chOff x="214282" y="949290"/>
              <a:chExt cx="2550815" cy="4537075"/>
            </a:xfrm>
          </p:grpSpPr>
          <p:sp>
            <p:nvSpPr>
              <p:cNvPr id="4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647311"/>
                <a:ext cx="1135524" cy="279078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2143116"/>
              <a:ext cx="1000132" cy="4567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9" name="مجموعة 79"/>
          <p:cNvGrpSpPr/>
          <p:nvPr/>
        </p:nvGrpSpPr>
        <p:grpSpPr>
          <a:xfrm>
            <a:off x="2500298" y="2357430"/>
            <a:ext cx="2143140" cy="1857364"/>
            <a:chOff x="2500298" y="2357430"/>
            <a:chExt cx="2143140" cy="1857364"/>
          </a:xfrm>
        </p:grpSpPr>
        <p:grpSp>
          <p:nvGrpSpPr>
            <p:cNvPr id="40" name="مجموعة 3"/>
            <p:cNvGrpSpPr/>
            <p:nvPr/>
          </p:nvGrpSpPr>
          <p:grpSpPr>
            <a:xfrm>
              <a:off x="2500298" y="2357430"/>
              <a:ext cx="2143140" cy="1857364"/>
              <a:chOff x="214282" y="949290"/>
              <a:chExt cx="2550815" cy="4537075"/>
            </a:xfrm>
          </p:grpSpPr>
          <p:sp>
            <p:nvSpPr>
              <p:cNvPr id="4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472805"/>
                <a:ext cx="1275408" cy="279208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2928926" y="335756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4" name="مجموعة 80"/>
          <p:cNvGrpSpPr/>
          <p:nvPr/>
        </p:nvGrpSpPr>
        <p:grpSpPr>
          <a:xfrm>
            <a:off x="6786578" y="4214818"/>
            <a:ext cx="2143140" cy="1857364"/>
            <a:chOff x="6786578" y="4214818"/>
            <a:chExt cx="2143140" cy="1857364"/>
          </a:xfrm>
        </p:grpSpPr>
        <p:grpSp>
          <p:nvGrpSpPr>
            <p:cNvPr id="45" name="مجموعة 3"/>
            <p:cNvGrpSpPr/>
            <p:nvPr/>
          </p:nvGrpSpPr>
          <p:grpSpPr>
            <a:xfrm>
              <a:off x="6786578" y="4214818"/>
              <a:ext cx="2143140" cy="1857364"/>
              <a:chOff x="214282" y="949290"/>
              <a:chExt cx="2550815" cy="4537075"/>
            </a:xfrm>
          </p:grpSpPr>
          <p:sp>
            <p:nvSpPr>
              <p:cNvPr id="5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639418" y="2345331"/>
                <a:ext cx="1445462" cy="191955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عـ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5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358082" y="5286388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9" name="مجموعة 81"/>
          <p:cNvGrpSpPr/>
          <p:nvPr/>
        </p:nvGrpSpPr>
        <p:grpSpPr>
          <a:xfrm>
            <a:off x="4643438" y="4000504"/>
            <a:ext cx="2143140" cy="2071678"/>
            <a:chOff x="4643438" y="4000504"/>
            <a:chExt cx="2143140" cy="2071678"/>
          </a:xfrm>
        </p:grpSpPr>
        <p:grpSp>
          <p:nvGrpSpPr>
            <p:cNvPr id="50" name="مجموعة 3"/>
            <p:cNvGrpSpPr/>
            <p:nvPr/>
          </p:nvGrpSpPr>
          <p:grpSpPr>
            <a:xfrm>
              <a:off x="4643438" y="4214818"/>
              <a:ext cx="2143140" cy="1857364"/>
              <a:chOff x="214282" y="949290"/>
              <a:chExt cx="2550815" cy="4537075"/>
            </a:xfrm>
          </p:grpSpPr>
          <p:sp>
            <p:nvSpPr>
              <p:cNvPr id="5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34608" y="1647311"/>
                <a:ext cx="664644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</a:p>
            </p:txBody>
          </p:sp>
        </p:grpSp>
        <p:sp>
          <p:nvSpPr>
            <p:cNvPr id="5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00628" y="4000504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54" name="مجموعة 82"/>
          <p:cNvGrpSpPr/>
          <p:nvPr/>
        </p:nvGrpSpPr>
        <p:grpSpPr>
          <a:xfrm>
            <a:off x="357158" y="4214818"/>
            <a:ext cx="2143140" cy="1857364"/>
            <a:chOff x="357158" y="4214818"/>
            <a:chExt cx="2143140" cy="1857364"/>
          </a:xfrm>
        </p:grpSpPr>
        <p:grpSp>
          <p:nvGrpSpPr>
            <p:cNvPr id="55" name="مجموعة 3"/>
            <p:cNvGrpSpPr/>
            <p:nvPr/>
          </p:nvGrpSpPr>
          <p:grpSpPr>
            <a:xfrm>
              <a:off x="357158" y="4214818"/>
              <a:ext cx="2143140" cy="1857364"/>
              <a:chOff x="214282" y="949290"/>
              <a:chExt cx="2550815" cy="4537075"/>
            </a:xfrm>
          </p:grpSpPr>
          <p:sp>
            <p:nvSpPr>
              <p:cNvPr id="6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6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821816"/>
                <a:ext cx="1445462" cy="279208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6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857224" y="5214950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</p:spTree>
  </p:cSld>
  <p:clrMapOvr>
    <a:masterClrMapping/>
  </p:clrMapOvr>
  <p:transition>
    <p:sndAc>
      <p:stSnd>
        <p:snd r:embed="rId3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1"/>
          <p:cNvGrpSpPr/>
          <p:nvPr/>
        </p:nvGrpSpPr>
        <p:grpSpPr>
          <a:xfrm>
            <a:off x="6786578" y="2357430"/>
            <a:ext cx="2143140" cy="2193752"/>
            <a:chOff x="2428860" y="428604"/>
            <a:chExt cx="3643338" cy="6412588"/>
          </a:xfrm>
        </p:grpSpPr>
        <p:grpSp>
          <p:nvGrpSpPr>
            <p:cNvPr id="3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1821816"/>
                <a:ext cx="1530489" cy="261757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157528" y="1263890"/>
              <a:ext cx="1457833" cy="55773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4" name="مجموعة 11"/>
          <p:cNvGrpSpPr/>
          <p:nvPr/>
        </p:nvGrpSpPr>
        <p:grpSpPr>
          <a:xfrm>
            <a:off x="357158" y="2357430"/>
            <a:ext cx="2143140" cy="1978876"/>
            <a:chOff x="2428860" y="428604"/>
            <a:chExt cx="3643338" cy="5784481"/>
          </a:xfrm>
        </p:grpSpPr>
        <p:grpSp>
          <p:nvGrpSpPr>
            <p:cNvPr id="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</a:t>
                </a:r>
              </a:p>
            </p:txBody>
          </p:sp>
        </p:grpSp>
        <p:sp>
          <p:nvSpPr>
            <p:cNvPr id="1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2914638" y="846247"/>
              <a:ext cx="1457833" cy="53668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9" name="مجموعة 11"/>
          <p:cNvGrpSpPr/>
          <p:nvPr/>
        </p:nvGrpSpPr>
        <p:grpSpPr>
          <a:xfrm>
            <a:off x="6786578" y="571480"/>
            <a:ext cx="2143140" cy="1857364"/>
            <a:chOff x="2428860" y="428604"/>
            <a:chExt cx="3643338" cy="5429288"/>
          </a:xfrm>
        </p:grpSpPr>
        <p:grpSp>
          <p:nvGrpSpPr>
            <p:cNvPr id="10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2170826"/>
                <a:ext cx="1530489" cy="174505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عـ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1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400417" y="637425"/>
              <a:ext cx="1457833" cy="50511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4" name="مجموعة 11"/>
          <p:cNvGrpSpPr/>
          <p:nvPr/>
        </p:nvGrpSpPr>
        <p:grpSpPr>
          <a:xfrm>
            <a:off x="2500298" y="4214818"/>
            <a:ext cx="2143140" cy="2337752"/>
            <a:chOff x="2428860" y="428604"/>
            <a:chExt cx="3643338" cy="6833516"/>
          </a:xfrm>
        </p:grpSpPr>
        <p:grpSp>
          <p:nvGrpSpPr>
            <p:cNvPr id="1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2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</a:p>
            </p:txBody>
          </p:sp>
        </p:grpSp>
        <p:sp>
          <p:nvSpPr>
            <p:cNvPr id="2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036083" y="1263890"/>
              <a:ext cx="1457833" cy="5998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9" name="مجموعة 75"/>
          <p:cNvGrpSpPr/>
          <p:nvPr/>
        </p:nvGrpSpPr>
        <p:grpSpPr>
          <a:xfrm>
            <a:off x="4643438" y="142852"/>
            <a:ext cx="2143140" cy="2214554"/>
            <a:chOff x="4643438" y="142852"/>
            <a:chExt cx="2143140" cy="2214554"/>
          </a:xfrm>
        </p:grpSpPr>
        <p:grpSp>
          <p:nvGrpSpPr>
            <p:cNvPr id="20" name="مجموعة 3"/>
            <p:cNvGrpSpPr/>
            <p:nvPr/>
          </p:nvGrpSpPr>
          <p:grpSpPr>
            <a:xfrm>
              <a:off x="4643438" y="500042"/>
              <a:ext cx="2143140" cy="1857364"/>
              <a:chOff x="214282" y="949290"/>
              <a:chExt cx="2550815" cy="4537075"/>
            </a:xfrm>
          </p:grpSpPr>
          <p:sp>
            <p:nvSpPr>
              <p:cNvPr id="2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09472" y="1647311"/>
                <a:ext cx="1275406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2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14285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4" name="مجموعة 76"/>
          <p:cNvGrpSpPr/>
          <p:nvPr/>
        </p:nvGrpSpPr>
        <p:grpSpPr>
          <a:xfrm>
            <a:off x="2500298" y="500042"/>
            <a:ext cx="2143140" cy="1857364"/>
            <a:chOff x="2500298" y="500042"/>
            <a:chExt cx="2143140" cy="1857364"/>
          </a:xfrm>
        </p:grpSpPr>
        <p:grpSp>
          <p:nvGrpSpPr>
            <p:cNvPr id="25" name="مجموعة 3"/>
            <p:cNvGrpSpPr/>
            <p:nvPr/>
          </p:nvGrpSpPr>
          <p:grpSpPr>
            <a:xfrm>
              <a:off x="2500298" y="500042"/>
              <a:ext cx="2143140" cy="1857364"/>
              <a:chOff x="214282" y="949290"/>
              <a:chExt cx="2550815" cy="4537075"/>
            </a:xfrm>
          </p:grpSpPr>
          <p:sp>
            <p:nvSpPr>
              <p:cNvPr id="3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3000364" y="157161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9" name="مجموعة 77"/>
          <p:cNvGrpSpPr/>
          <p:nvPr/>
        </p:nvGrpSpPr>
        <p:grpSpPr>
          <a:xfrm>
            <a:off x="357158" y="500042"/>
            <a:ext cx="2143140" cy="1857364"/>
            <a:chOff x="357158" y="500042"/>
            <a:chExt cx="2143140" cy="1857364"/>
          </a:xfrm>
        </p:grpSpPr>
        <p:grpSp>
          <p:nvGrpSpPr>
            <p:cNvPr id="30" name="مجموعة 3"/>
            <p:cNvGrpSpPr/>
            <p:nvPr/>
          </p:nvGrpSpPr>
          <p:grpSpPr>
            <a:xfrm>
              <a:off x="357158" y="500042"/>
              <a:ext cx="2143140" cy="1857364"/>
              <a:chOff x="214282" y="949290"/>
              <a:chExt cx="2550815" cy="4537075"/>
            </a:xfrm>
          </p:grpSpPr>
          <p:sp>
            <p:nvSpPr>
              <p:cNvPr id="3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298300"/>
                <a:ext cx="1275406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ضـ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857224" y="1571612"/>
              <a:ext cx="1000132" cy="504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4" name="مجموعة 78"/>
          <p:cNvGrpSpPr/>
          <p:nvPr/>
        </p:nvGrpSpPr>
        <p:grpSpPr>
          <a:xfrm>
            <a:off x="4643438" y="2143116"/>
            <a:ext cx="2143140" cy="2071678"/>
            <a:chOff x="4643438" y="2143116"/>
            <a:chExt cx="2143140" cy="2071678"/>
          </a:xfrm>
        </p:grpSpPr>
        <p:grpSp>
          <p:nvGrpSpPr>
            <p:cNvPr id="35" name="مجموعة 3"/>
            <p:cNvGrpSpPr/>
            <p:nvPr/>
          </p:nvGrpSpPr>
          <p:grpSpPr>
            <a:xfrm>
              <a:off x="4643438" y="2357430"/>
              <a:ext cx="2143140" cy="1857364"/>
              <a:chOff x="214282" y="949290"/>
              <a:chExt cx="2550815" cy="4537075"/>
            </a:xfrm>
          </p:grpSpPr>
          <p:sp>
            <p:nvSpPr>
              <p:cNvPr id="4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647311"/>
                <a:ext cx="1135524" cy="279078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2143116"/>
              <a:ext cx="1000132" cy="4567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9" name="مجموعة 79"/>
          <p:cNvGrpSpPr/>
          <p:nvPr/>
        </p:nvGrpSpPr>
        <p:grpSpPr>
          <a:xfrm>
            <a:off x="2500298" y="2357430"/>
            <a:ext cx="2143140" cy="1857364"/>
            <a:chOff x="2500298" y="2357430"/>
            <a:chExt cx="2143140" cy="1857364"/>
          </a:xfrm>
        </p:grpSpPr>
        <p:grpSp>
          <p:nvGrpSpPr>
            <p:cNvPr id="40" name="مجموعة 3"/>
            <p:cNvGrpSpPr/>
            <p:nvPr/>
          </p:nvGrpSpPr>
          <p:grpSpPr>
            <a:xfrm>
              <a:off x="2500298" y="2357430"/>
              <a:ext cx="2143140" cy="1857364"/>
              <a:chOff x="214282" y="949290"/>
              <a:chExt cx="2550815" cy="4537075"/>
            </a:xfrm>
          </p:grpSpPr>
          <p:sp>
            <p:nvSpPr>
              <p:cNvPr id="4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472805"/>
                <a:ext cx="1275408" cy="279208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2928926" y="335756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4" name="مجموعة 80"/>
          <p:cNvGrpSpPr/>
          <p:nvPr/>
        </p:nvGrpSpPr>
        <p:grpSpPr>
          <a:xfrm>
            <a:off x="6786578" y="4214818"/>
            <a:ext cx="2143140" cy="1857364"/>
            <a:chOff x="6786578" y="4214818"/>
            <a:chExt cx="2143140" cy="1857364"/>
          </a:xfrm>
        </p:grpSpPr>
        <p:grpSp>
          <p:nvGrpSpPr>
            <p:cNvPr id="45" name="مجموعة 3"/>
            <p:cNvGrpSpPr/>
            <p:nvPr/>
          </p:nvGrpSpPr>
          <p:grpSpPr>
            <a:xfrm>
              <a:off x="6786578" y="4214818"/>
              <a:ext cx="2143140" cy="1857364"/>
              <a:chOff x="214282" y="949290"/>
              <a:chExt cx="2550815" cy="4537075"/>
            </a:xfrm>
          </p:grpSpPr>
          <p:sp>
            <p:nvSpPr>
              <p:cNvPr id="5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979527" y="1567982"/>
                <a:ext cx="935298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ع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5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358082" y="5286388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9" name="مجموعة 81"/>
          <p:cNvGrpSpPr/>
          <p:nvPr/>
        </p:nvGrpSpPr>
        <p:grpSpPr>
          <a:xfrm>
            <a:off x="4643438" y="4000504"/>
            <a:ext cx="2143140" cy="2071678"/>
            <a:chOff x="4643438" y="4000504"/>
            <a:chExt cx="2143140" cy="2071678"/>
          </a:xfrm>
        </p:grpSpPr>
        <p:grpSp>
          <p:nvGrpSpPr>
            <p:cNvPr id="50" name="مجموعة 3"/>
            <p:cNvGrpSpPr/>
            <p:nvPr/>
          </p:nvGrpSpPr>
          <p:grpSpPr>
            <a:xfrm>
              <a:off x="4643438" y="4214818"/>
              <a:ext cx="2143140" cy="1857364"/>
              <a:chOff x="214282" y="949290"/>
              <a:chExt cx="2550815" cy="4537075"/>
            </a:xfrm>
          </p:grpSpPr>
          <p:sp>
            <p:nvSpPr>
              <p:cNvPr id="5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639418" y="1996321"/>
                <a:ext cx="1530489" cy="234659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5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00628" y="4000504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54" name="مجموعة 82"/>
          <p:cNvGrpSpPr/>
          <p:nvPr/>
        </p:nvGrpSpPr>
        <p:grpSpPr>
          <a:xfrm>
            <a:off x="357158" y="4214818"/>
            <a:ext cx="2143140" cy="1857364"/>
            <a:chOff x="357158" y="4214818"/>
            <a:chExt cx="2143140" cy="1857364"/>
          </a:xfrm>
        </p:grpSpPr>
        <p:grpSp>
          <p:nvGrpSpPr>
            <p:cNvPr id="55" name="مجموعة 3"/>
            <p:cNvGrpSpPr/>
            <p:nvPr/>
          </p:nvGrpSpPr>
          <p:grpSpPr>
            <a:xfrm>
              <a:off x="357158" y="4214818"/>
              <a:ext cx="2143140" cy="1857364"/>
              <a:chOff x="214282" y="949290"/>
              <a:chExt cx="2550815" cy="4537075"/>
            </a:xfrm>
          </p:grpSpPr>
          <p:sp>
            <p:nvSpPr>
              <p:cNvPr id="6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6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821816"/>
                <a:ext cx="1445462" cy="279208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6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857224" y="5214950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</p:spTree>
  </p:cSld>
  <p:clrMapOvr>
    <a:masterClrMapping/>
  </p:clrMapOvr>
  <p:transition>
    <p:sndAc>
      <p:stSnd>
        <p:snd r:embed="rId3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1"/>
          <p:cNvGrpSpPr/>
          <p:nvPr/>
        </p:nvGrpSpPr>
        <p:grpSpPr>
          <a:xfrm>
            <a:off x="6786578" y="2357430"/>
            <a:ext cx="2143140" cy="2193752"/>
            <a:chOff x="2428860" y="428604"/>
            <a:chExt cx="3643338" cy="6412588"/>
          </a:xfrm>
        </p:grpSpPr>
        <p:grpSp>
          <p:nvGrpSpPr>
            <p:cNvPr id="3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1821816"/>
                <a:ext cx="1530489" cy="261757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157528" y="1263890"/>
              <a:ext cx="1457833" cy="55773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4" name="مجموعة 11"/>
          <p:cNvGrpSpPr/>
          <p:nvPr/>
        </p:nvGrpSpPr>
        <p:grpSpPr>
          <a:xfrm>
            <a:off x="357158" y="2357430"/>
            <a:ext cx="2143140" cy="1978876"/>
            <a:chOff x="2428860" y="428604"/>
            <a:chExt cx="3643338" cy="5784481"/>
          </a:xfrm>
        </p:grpSpPr>
        <p:grpSp>
          <p:nvGrpSpPr>
            <p:cNvPr id="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</a:t>
                </a:r>
              </a:p>
            </p:txBody>
          </p:sp>
        </p:grpSp>
        <p:sp>
          <p:nvSpPr>
            <p:cNvPr id="1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2914638" y="846247"/>
              <a:ext cx="1457833" cy="53668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9" name="مجموعة 11"/>
          <p:cNvGrpSpPr/>
          <p:nvPr/>
        </p:nvGrpSpPr>
        <p:grpSpPr>
          <a:xfrm>
            <a:off x="6786578" y="571480"/>
            <a:ext cx="2143140" cy="1857364"/>
            <a:chOff x="2428860" y="428604"/>
            <a:chExt cx="3643338" cy="5429288"/>
          </a:xfrm>
        </p:grpSpPr>
        <p:grpSp>
          <p:nvGrpSpPr>
            <p:cNvPr id="10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2170826"/>
                <a:ext cx="1530489" cy="174505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عـ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1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400417" y="637425"/>
              <a:ext cx="1457833" cy="50511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4" name="مجموعة 11"/>
          <p:cNvGrpSpPr/>
          <p:nvPr/>
        </p:nvGrpSpPr>
        <p:grpSpPr>
          <a:xfrm>
            <a:off x="2500298" y="4214818"/>
            <a:ext cx="2143140" cy="2337752"/>
            <a:chOff x="2428860" y="428604"/>
            <a:chExt cx="3643338" cy="6833516"/>
          </a:xfrm>
        </p:grpSpPr>
        <p:grpSp>
          <p:nvGrpSpPr>
            <p:cNvPr id="1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2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</a:p>
            </p:txBody>
          </p:sp>
        </p:grpSp>
        <p:sp>
          <p:nvSpPr>
            <p:cNvPr id="2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036083" y="1263890"/>
              <a:ext cx="1457833" cy="5998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9" name="مجموعة 75"/>
          <p:cNvGrpSpPr/>
          <p:nvPr/>
        </p:nvGrpSpPr>
        <p:grpSpPr>
          <a:xfrm>
            <a:off x="4643438" y="142852"/>
            <a:ext cx="2143140" cy="2214554"/>
            <a:chOff x="4643438" y="142852"/>
            <a:chExt cx="2143140" cy="2214554"/>
          </a:xfrm>
        </p:grpSpPr>
        <p:grpSp>
          <p:nvGrpSpPr>
            <p:cNvPr id="20" name="مجموعة 3"/>
            <p:cNvGrpSpPr/>
            <p:nvPr/>
          </p:nvGrpSpPr>
          <p:grpSpPr>
            <a:xfrm>
              <a:off x="4643438" y="500042"/>
              <a:ext cx="2143140" cy="1857364"/>
              <a:chOff x="214282" y="949290"/>
              <a:chExt cx="2550815" cy="4537075"/>
            </a:xfrm>
          </p:grpSpPr>
          <p:sp>
            <p:nvSpPr>
              <p:cNvPr id="2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09472" y="1647311"/>
                <a:ext cx="1275406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2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14285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4" name="مجموعة 76"/>
          <p:cNvGrpSpPr/>
          <p:nvPr/>
        </p:nvGrpSpPr>
        <p:grpSpPr>
          <a:xfrm>
            <a:off x="2500298" y="500042"/>
            <a:ext cx="2143140" cy="1857364"/>
            <a:chOff x="2500298" y="500042"/>
            <a:chExt cx="2143140" cy="1857364"/>
          </a:xfrm>
        </p:grpSpPr>
        <p:grpSp>
          <p:nvGrpSpPr>
            <p:cNvPr id="25" name="مجموعة 3"/>
            <p:cNvGrpSpPr/>
            <p:nvPr/>
          </p:nvGrpSpPr>
          <p:grpSpPr>
            <a:xfrm>
              <a:off x="2500298" y="500042"/>
              <a:ext cx="2143140" cy="1857364"/>
              <a:chOff x="214282" y="949290"/>
              <a:chExt cx="2550815" cy="4537075"/>
            </a:xfrm>
          </p:grpSpPr>
          <p:sp>
            <p:nvSpPr>
              <p:cNvPr id="3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3000364" y="157161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9" name="مجموعة 77"/>
          <p:cNvGrpSpPr/>
          <p:nvPr/>
        </p:nvGrpSpPr>
        <p:grpSpPr>
          <a:xfrm>
            <a:off x="357158" y="500042"/>
            <a:ext cx="2143140" cy="1857364"/>
            <a:chOff x="357158" y="500042"/>
            <a:chExt cx="2143140" cy="1857364"/>
          </a:xfrm>
        </p:grpSpPr>
        <p:grpSp>
          <p:nvGrpSpPr>
            <p:cNvPr id="30" name="مجموعة 3"/>
            <p:cNvGrpSpPr/>
            <p:nvPr/>
          </p:nvGrpSpPr>
          <p:grpSpPr>
            <a:xfrm>
              <a:off x="357158" y="500042"/>
              <a:ext cx="2143140" cy="1857364"/>
              <a:chOff x="214282" y="949290"/>
              <a:chExt cx="2550815" cy="4537075"/>
            </a:xfrm>
          </p:grpSpPr>
          <p:sp>
            <p:nvSpPr>
              <p:cNvPr id="3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472805"/>
                <a:ext cx="1275406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ضـ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857224" y="1571612"/>
              <a:ext cx="1000132" cy="504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4" name="مجموعة 78"/>
          <p:cNvGrpSpPr/>
          <p:nvPr/>
        </p:nvGrpSpPr>
        <p:grpSpPr>
          <a:xfrm>
            <a:off x="4643438" y="2143116"/>
            <a:ext cx="2143140" cy="2071678"/>
            <a:chOff x="4643438" y="2143116"/>
            <a:chExt cx="2143140" cy="2071678"/>
          </a:xfrm>
        </p:grpSpPr>
        <p:grpSp>
          <p:nvGrpSpPr>
            <p:cNvPr id="35" name="مجموعة 3"/>
            <p:cNvGrpSpPr/>
            <p:nvPr/>
          </p:nvGrpSpPr>
          <p:grpSpPr>
            <a:xfrm>
              <a:off x="4643438" y="2357430"/>
              <a:ext cx="2143140" cy="1857364"/>
              <a:chOff x="214282" y="949290"/>
              <a:chExt cx="2550815" cy="4537075"/>
            </a:xfrm>
          </p:grpSpPr>
          <p:sp>
            <p:nvSpPr>
              <p:cNvPr id="4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647311"/>
                <a:ext cx="1135524" cy="279078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2143116"/>
              <a:ext cx="1000132" cy="4567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9" name="مجموعة 79"/>
          <p:cNvGrpSpPr/>
          <p:nvPr/>
        </p:nvGrpSpPr>
        <p:grpSpPr>
          <a:xfrm>
            <a:off x="2500298" y="2357430"/>
            <a:ext cx="2143140" cy="1857364"/>
            <a:chOff x="2500298" y="2357430"/>
            <a:chExt cx="2143140" cy="1857364"/>
          </a:xfrm>
        </p:grpSpPr>
        <p:grpSp>
          <p:nvGrpSpPr>
            <p:cNvPr id="40" name="مجموعة 3"/>
            <p:cNvGrpSpPr/>
            <p:nvPr/>
          </p:nvGrpSpPr>
          <p:grpSpPr>
            <a:xfrm>
              <a:off x="2500298" y="2357430"/>
              <a:ext cx="2143140" cy="1857364"/>
              <a:chOff x="214282" y="949290"/>
              <a:chExt cx="2550815" cy="4537075"/>
            </a:xfrm>
          </p:grpSpPr>
          <p:sp>
            <p:nvSpPr>
              <p:cNvPr id="4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472805"/>
                <a:ext cx="1275408" cy="279208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2928926" y="335756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4" name="مجموعة 80"/>
          <p:cNvGrpSpPr/>
          <p:nvPr/>
        </p:nvGrpSpPr>
        <p:grpSpPr>
          <a:xfrm>
            <a:off x="6786578" y="4214818"/>
            <a:ext cx="2143140" cy="1857364"/>
            <a:chOff x="6786578" y="4214818"/>
            <a:chExt cx="2143140" cy="1857364"/>
          </a:xfrm>
        </p:grpSpPr>
        <p:grpSp>
          <p:nvGrpSpPr>
            <p:cNvPr id="45" name="مجموعة 3"/>
            <p:cNvGrpSpPr/>
            <p:nvPr/>
          </p:nvGrpSpPr>
          <p:grpSpPr>
            <a:xfrm>
              <a:off x="6786578" y="4214818"/>
              <a:ext cx="2143140" cy="1857364"/>
              <a:chOff x="214282" y="949290"/>
              <a:chExt cx="2550815" cy="4537075"/>
            </a:xfrm>
          </p:grpSpPr>
          <p:sp>
            <p:nvSpPr>
              <p:cNvPr id="5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979527" y="1567982"/>
                <a:ext cx="935298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ع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5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358082" y="5286388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9" name="مجموعة 81"/>
          <p:cNvGrpSpPr/>
          <p:nvPr/>
        </p:nvGrpSpPr>
        <p:grpSpPr>
          <a:xfrm>
            <a:off x="4643438" y="4000504"/>
            <a:ext cx="2143140" cy="2071678"/>
            <a:chOff x="4643438" y="4000504"/>
            <a:chExt cx="2143140" cy="2071678"/>
          </a:xfrm>
        </p:grpSpPr>
        <p:grpSp>
          <p:nvGrpSpPr>
            <p:cNvPr id="50" name="مجموعة 3"/>
            <p:cNvGrpSpPr/>
            <p:nvPr/>
          </p:nvGrpSpPr>
          <p:grpSpPr>
            <a:xfrm>
              <a:off x="4643438" y="4214818"/>
              <a:ext cx="2143140" cy="1857364"/>
              <a:chOff x="214282" y="949290"/>
              <a:chExt cx="2550815" cy="4537075"/>
            </a:xfrm>
          </p:grpSpPr>
          <p:sp>
            <p:nvSpPr>
              <p:cNvPr id="5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34608" y="1647311"/>
                <a:ext cx="664644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</a:p>
            </p:txBody>
          </p:sp>
        </p:grpSp>
        <p:sp>
          <p:nvSpPr>
            <p:cNvPr id="5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00628" y="4000504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54" name="مجموعة 82"/>
          <p:cNvGrpSpPr/>
          <p:nvPr/>
        </p:nvGrpSpPr>
        <p:grpSpPr>
          <a:xfrm>
            <a:off x="357158" y="4214818"/>
            <a:ext cx="2143140" cy="1857364"/>
            <a:chOff x="357158" y="4214818"/>
            <a:chExt cx="2143140" cy="1857364"/>
          </a:xfrm>
        </p:grpSpPr>
        <p:grpSp>
          <p:nvGrpSpPr>
            <p:cNvPr id="55" name="مجموعة 3"/>
            <p:cNvGrpSpPr/>
            <p:nvPr/>
          </p:nvGrpSpPr>
          <p:grpSpPr>
            <a:xfrm>
              <a:off x="357158" y="4214818"/>
              <a:ext cx="2143140" cy="1857364"/>
              <a:chOff x="214282" y="949290"/>
              <a:chExt cx="2550815" cy="4537075"/>
            </a:xfrm>
          </p:grpSpPr>
          <p:sp>
            <p:nvSpPr>
              <p:cNvPr id="6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6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821816"/>
                <a:ext cx="1445462" cy="279208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6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857224" y="5214950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</p:spTree>
  </p:cSld>
  <p:clrMapOvr>
    <a:masterClrMapping/>
  </p:clrMapOvr>
  <p:transition>
    <p:sndAc>
      <p:stSnd>
        <p:snd r:embed="rId3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1"/>
          <p:cNvGrpSpPr/>
          <p:nvPr/>
        </p:nvGrpSpPr>
        <p:grpSpPr>
          <a:xfrm>
            <a:off x="6786578" y="2357430"/>
            <a:ext cx="2143140" cy="2193752"/>
            <a:chOff x="2428860" y="428604"/>
            <a:chExt cx="3643338" cy="6412588"/>
          </a:xfrm>
        </p:grpSpPr>
        <p:grpSp>
          <p:nvGrpSpPr>
            <p:cNvPr id="3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1821816"/>
                <a:ext cx="1530489" cy="261757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157528" y="1263890"/>
              <a:ext cx="1457833" cy="55773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4" name="مجموعة 11"/>
          <p:cNvGrpSpPr/>
          <p:nvPr/>
        </p:nvGrpSpPr>
        <p:grpSpPr>
          <a:xfrm>
            <a:off x="357158" y="2357430"/>
            <a:ext cx="2143140" cy="1978876"/>
            <a:chOff x="2428860" y="428604"/>
            <a:chExt cx="3643338" cy="5784481"/>
          </a:xfrm>
        </p:grpSpPr>
        <p:grpSp>
          <p:nvGrpSpPr>
            <p:cNvPr id="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</a:t>
                </a:r>
              </a:p>
            </p:txBody>
          </p:sp>
        </p:grpSp>
        <p:sp>
          <p:nvSpPr>
            <p:cNvPr id="1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2914638" y="846247"/>
              <a:ext cx="1457833" cy="53668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9" name="مجموعة 11"/>
          <p:cNvGrpSpPr/>
          <p:nvPr/>
        </p:nvGrpSpPr>
        <p:grpSpPr>
          <a:xfrm>
            <a:off x="6786578" y="571480"/>
            <a:ext cx="2143140" cy="1857364"/>
            <a:chOff x="2428860" y="428604"/>
            <a:chExt cx="3643338" cy="5429288"/>
          </a:xfrm>
        </p:grpSpPr>
        <p:grpSp>
          <p:nvGrpSpPr>
            <p:cNvPr id="10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996321"/>
                <a:ext cx="1275408" cy="226726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1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400417" y="637425"/>
              <a:ext cx="1457833" cy="50511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4" name="مجموعة 11"/>
          <p:cNvGrpSpPr/>
          <p:nvPr/>
        </p:nvGrpSpPr>
        <p:grpSpPr>
          <a:xfrm>
            <a:off x="2500298" y="4214818"/>
            <a:ext cx="2143140" cy="2337752"/>
            <a:chOff x="2428860" y="428604"/>
            <a:chExt cx="3643338" cy="6833516"/>
          </a:xfrm>
        </p:grpSpPr>
        <p:grpSp>
          <p:nvGrpSpPr>
            <p:cNvPr id="1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2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</a:p>
            </p:txBody>
          </p:sp>
        </p:grpSp>
        <p:sp>
          <p:nvSpPr>
            <p:cNvPr id="2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036083" y="1263890"/>
              <a:ext cx="1457833" cy="5998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9" name="مجموعة 75"/>
          <p:cNvGrpSpPr/>
          <p:nvPr/>
        </p:nvGrpSpPr>
        <p:grpSpPr>
          <a:xfrm>
            <a:off x="4643438" y="142852"/>
            <a:ext cx="2143140" cy="2214554"/>
            <a:chOff x="4643438" y="142852"/>
            <a:chExt cx="2143140" cy="2214554"/>
          </a:xfrm>
        </p:grpSpPr>
        <p:grpSp>
          <p:nvGrpSpPr>
            <p:cNvPr id="20" name="مجموعة 3"/>
            <p:cNvGrpSpPr/>
            <p:nvPr/>
          </p:nvGrpSpPr>
          <p:grpSpPr>
            <a:xfrm>
              <a:off x="4643438" y="500042"/>
              <a:ext cx="2143140" cy="1857364"/>
              <a:chOff x="214282" y="949290"/>
              <a:chExt cx="2550815" cy="4537075"/>
            </a:xfrm>
          </p:grpSpPr>
          <p:sp>
            <p:nvSpPr>
              <p:cNvPr id="2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09472" y="1647311"/>
                <a:ext cx="1275406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ض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2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14285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4" name="مجموعة 76"/>
          <p:cNvGrpSpPr/>
          <p:nvPr/>
        </p:nvGrpSpPr>
        <p:grpSpPr>
          <a:xfrm>
            <a:off x="2500298" y="500042"/>
            <a:ext cx="2143140" cy="1857364"/>
            <a:chOff x="2500298" y="500042"/>
            <a:chExt cx="2143140" cy="1857364"/>
          </a:xfrm>
        </p:grpSpPr>
        <p:grpSp>
          <p:nvGrpSpPr>
            <p:cNvPr id="25" name="مجموعة 3"/>
            <p:cNvGrpSpPr/>
            <p:nvPr/>
          </p:nvGrpSpPr>
          <p:grpSpPr>
            <a:xfrm>
              <a:off x="2500298" y="500042"/>
              <a:ext cx="2143140" cy="1857364"/>
              <a:chOff x="214282" y="949290"/>
              <a:chExt cx="2550815" cy="4537075"/>
            </a:xfrm>
          </p:grpSpPr>
          <p:sp>
            <p:nvSpPr>
              <p:cNvPr id="3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3000364" y="157161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9" name="مجموعة 77"/>
          <p:cNvGrpSpPr/>
          <p:nvPr/>
        </p:nvGrpSpPr>
        <p:grpSpPr>
          <a:xfrm>
            <a:off x="357158" y="500042"/>
            <a:ext cx="2143140" cy="1857364"/>
            <a:chOff x="357158" y="500042"/>
            <a:chExt cx="2143140" cy="1857364"/>
          </a:xfrm>
        </p:grpSpPr>
        <p:grpSp>
          <p:nvGrpSpPr>
            <p:cNvPr id="30" name="مجموعة 3"/>
            <p:cNvGrpSpPr/>
            <p:nvPr/>
          </p:nvGrpSpPr>
          <p:grpSpPr>
            <a:xfrm>
              <a:off x="357158" y="500042"/>
              <a:ext cx="2143140" cy="1857364"/>
              <a:chOff x="214282" y="949290"/>
              <a:chExt cx="2550815" cy="4537075"/>
            </a:xfrm>
          </p:grpSpPr>
          <p:sp>
            <p:nvSpPr>
              <p:cNvPr id="3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85786" y="500042"/>
              <a:ext cx="1000132" cy="504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4" name="مجموعة 78"/>
          <p:cNvGrpSpPr/>
          <p:nvPr/>
        </p:nvGrpSpPr>
        <p:grpSpPr>
          <a:xfrm>
            <a:off x="4643438" y="2143116"/>
            <a:ext cx="2143140" cy="2071678"/>
            <a:chOff x="4643438" y="2143116"/>
            <a:chExt cx="2143140" cy="2071678"/>
          </a:xfrm>
        </p:grpSpPr>
        <p:grpSp>
          <p:nvGrpSpPr>
            <p:cNvPr id="35" name="مجموعة 3"/>
            <p:cNvGrpSpPr/>
            <p:nvPr/>
          </p:nvGrpSpPr>
          <p:grpSpPr>
            <a:xfrm>
              <a:off x="4643438" y="2357430"/>
              <a:ext cx="2143140" cy="1857364"/>
              <a:chOff x="214282" y="949290"/>
              <a:chExt cx="2550815" cy="4537075"/>
            </a:xfrm>
          </p:grpSpPr>
          <p:sp>
            <p:nvSpPr>
              <p:cNvPr id="4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647311"/>
                <a:ext cx="1135524" cy="279078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2143116"/>
              <a:ext cx="1000132" cy="4567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9" name="مجموعة 79"/>
          <p:cNvGrpSpPr/>
          <p:nvPr/>
        </p:nvGrpSpPr>
        <p:grpSpPr>
          <a:xfrm>
            <a:off x="2500298" y="2357430"/>
            <a:ext cx="2143140" cy="1857364"/>
            <a:chOff x="2500298" y="2357430"/>
            <a:chExt cx="2143140" cy="1857364"/>
          </a:xfrm>
        </p:grpSpPr>
        <p:grpSp>
          <p:nvGrpSpPr>
            <p:cNvPr id="40" name="مجموعة 3"/>
            <p:cNvGrpSpPr/>
            <p:nvPr/>
          </p:nvGrpSpPr>
          <p:grpSpPr>
            <a:xfrm>
              <a:off x="2500298" y="2357430"/>
              <a:ext cx="2143140" cy="1857364"/>
              <a:chOff x="214282" y="949290"/>
              <a:chExt cx="2550815" cy="4537075"/>
            </a:xfrm>
          </p:grpSpPr>
          <p:sp>
            <p:nvSpPr>
              <p:cNvPr id="4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94499" y="1567982"/>
                <a:ext cx="1105352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ضـ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2928926" y="335756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4" name="مجموعة 80"/>
          <p:cNvGrpSpPr/>
          <p:nvPr/>
        </p:nvGrpSpPr>
        <p:grpSpPr>
          <a:xfrm>
            <a:off x="6786578" y="4214818"/>
            <a:ext cx="2143140" cy="1857364"/>
            <a:chOff x="6786578" y="4214818"/>
            <a:chExt cx="2143140" cy="1857364"/>
          </a:xfrm>
        </p:grpSpPr>
        <p:grpSp>
          <p:nvGrpSpPr>
            <p:cNvPr id="45" name="مجموعة 3"/>
            <p:cNvGrpSpPr/>
            <p:nvPr/>
          </p:nvGrpSpPr>
          <p:grpSpPr>
            <a:xfrm>
              <a:off x="6786578" y="4214818"/>
              <a:ext cx="2143140" cy="1857364"/>
              <a:chOff x="214282" y="949290"/>
              <a:chExt cx="2550815" cy="4537075"/>
            </a:xfrm>
          </p:grpSpPr>
          <p:sp>
            <p:nvSpPr>
              <p:cNvPr id="5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ع</a:t>
                </a:r>
              </a:p>
            </p:txBody>
          </p:sp>
        </p:grpSp>
        <p:sp>
          <p:nvSpPr>
            <p:cNvPr id="5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358082" y="5286388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9" name="مجموعة 81"/>
          <p:cNvGrpSpPr/>
          <p:nvPr/>
        </p:nvGrpSpPr>
        <p:grpSpPr>
          <a:xfrm>
            <a:off x="4643438" y="4214818"/>
            <a:ext cx="2143140" cy="1857364"/>
            <a:chOff x="4643438" y="4214818"/>
            <a:chExt cx="2143140" cy="1857364"/>
          </a:xfrm>
        </p:grpSpPr>
        <p:grpSp>
          <p:nvGrpSpPr>
            <p:cNvPr id="50" name="مجموعة 3"/>
            <p:cNvGrpSpPr/>
            <p:nvPr/>
          </p:nvGrpSpPr>
          <p:grpSpPr>
            <a:xfrm>
              <a:off x="4643438" y="4214818"/>
              <a:ext cx="2143140" cy="1857364"/>
              <a:chOff x="214282" y="949290"/>
              <a:chExt cx="2550815" cy="4537075"/>
            </a:xfrm>
          </p:grpSpPr>
          <p:sp>
            <p:nvSpPr>
              <p:cNvPr id="5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</a:p>
            </p:txBody>
          </p:sp>
        </p:grpSp>
        <p:sp>
          <p:nvSpPr>
            <p:cNvPr id="5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5286388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54" name="مجموعة 82"/>
          <p:cNvGrpSpPr/>
          <p:nvPr/>
        </p:nvGrpSpPr>
        <p:grpSpPr>
          <a:xfrm>
            <a:off x="357158" y="3786190"/>
            <a:ext cx="2143140" cy="2285992"/>
            <a:chOff x="357158" y="3786190"/>
            <a:chExt cx="2143140" cy="2285992"/>
          </a:xfrm>
        </p:grpSpPr>
        <p:grpSp>
          <p:nvGrpSpPr>
            <p:cNvPr id="55" name="مجموعة 3"/>
            <p:cNvGrpSpPr/>
            <p:nvPr/>
          </p:nvGrpSpPr>
          <p:grpSpPr>
            <a:xfrm>
              <a:off x="357158" y="4214818"/>
              <a:ext cx="2143140" cy="1857364"/>
              <a:chOff x="214282" y="949290"/>
              <a:chExt cx="2550815" cy="4537075"/>
            </a:xfrm>
          </p:grpSpPr>
          <p:sp>
            <p:nvSpPr>
              <p:cNvPr id="6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6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</a:t>
                </a:r>
              </a:p>
            </p:txBody>
          </p:sp>
        </p:grpSp>
        <p:sp>
          <p:nvSpPr>
            <p:cNvPr id="6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85786" y="3786190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</p:spTree>
  </p:cSld>
  <p:clrMapOvr>
    <a:masterClrMapping/>
  </p:clrMapOvr>
  <p:transition>
    <p:sndAc>
      <p:stSnd>
        <p:snd r:embed="rId3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1"/>
          <p:cNvGrpSpPr/>
          <p:nvPr/>
        </p:nvGrpSpPr>
        <p:grpSpPr>
          <a:xfrm>
            <a:off x="6786578" y="2357430"/>
            <a:ext cx="2143140" cy="2193752"/>
            <a:chOff x="2428860" y="428604"/>
            <a:chExt cx="3643338" cy="6412588"/>
          </a:xfrm>
        </p:grpSpPr>
        <p:grpSp>
          <p:nvGrpSpPr>
            <p:cNvPr id="3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1821816"/>
                <a:ext cx="1530489" cy="261757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157528" y="1263890"/>
              <a:ext cx="1457833" cy="55773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4" name="مجموعة 11"/>
          <p:cNvGrpSpPr/>
          <p:nvPr/>
        </p:nvGrpSpPr>
        <p:grpSpPr>
          <a:xfrm>
            <a:off x="357158" y="2357430"/>
            <a:ext cx="2143140" cy="1978876"/>
            <a:chOff x="2428860" y="428604"/>
            <a:chExt cx="3643338" cy="5784481"/>
          </a:xfrm>
        </p:grpSpPr>
        <p:grpSp>
          <p:nvGrpSpPr>
            <p:cNvPr id="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</a:t>
                </a:r>
              </a:p>
            </p:txBody>
          </p:sp>
        </p:grpSp>
        <p:sp>
          <p:nvSpPr>
            <p:cNvPr id="1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2914638" y="846247"/>
              <a:ext cx="1457833" cy="53668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9" name="مجموعة 11"/>
          <p:cNvGrpSpPr/>
          <p:nvPr/>
        </p:nvGrpSpPr>
        <p:grpSpPr>
          <a:xfrm>
            <a:off x="6786578" y="571480"/>
            <a:ext cx="2143140" cy="1857364"/>
            <a:chOff x="2428860" y="428604"/>
            <a:chExt cx="3643338" cy="5429288"/>
          </a:xfrm>
        </p:grpSpPr>
        <p:grpSp>
          <p:nvGrpSpPr>
            <p:cNvPr id="10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2170826"/>
                <a:ext cx="1530489" cy="174505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عـ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1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400417" y="637425"/>
              <a:ext cx="1457833" cy="50511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4" name="مجموعة 11"/>
          <p:cNvGrpSpPr/>
          <p:nvPr/>
        </p:nvGrpSpPr>
        <p:grpSpPr>
          <a:xfrm>
            <a:off x="2500298" y="4214818"/>
            <a:ext cx="2143140" cy="2337752"/>
            <a:chOff x="2428860" y="428604"/>
            <a:chExt cx="3643338" cy="6833516"/>
          </a:xfrm>
        </p:grpSpPr>
        <p:grpSp>
          <p:nvGrpSpPr>
            <p:cNvPr id="1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2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</a:p>
            </p:txBody>
          </p:sp>
        </p:grpSp>
        <p:sp>
          <p:nvSpPr>
            <p:cNvPr id="2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036083" y="1263890"/>
              <a:ext cx="1457833" cy="5998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9" name="مجموعة 75"/>
          <p:cNvGrpSpPr/>
          <p:nvPr/>
        </p:nvGrpSpPr>
        <p:grpSpPr>
          <a:xfrm>
            <a:off x="4643438" y="142852"/>
            <a:ext cx="2143140" cy="2214554"/>
            <a:chOff x="4643438" y="142852"/>
            <a:chExt cx="2143140" cy="2214554"/>
          </a:xfrm>
        </p:grpSpPr>
        <p:grpSp>
          <p:nvGrpSpPr>
            <p:cNvPr id="20" name="مجموعة 3"/>
            <p:cNvGrpSpPr/>
            <p:nvPr/>
          </p:nvGrpSpPr>
          <p:grpSpPr>
            <a:xfrm>
              <a:off x="4643438" y="500042"/>
              <a:ext cx="2143140" cy="1857364"/>
              <a:chOff x="214282" y="949290"/>
              <a:chExt cx="2550815" cy="4537075"/>
            </a:xfrm>
          </p:grpSpPr>
          <p:sp>
            <p:nvSpPr>
              <p:cNvPr id="2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09472" y="1647311"/>
                <a:ext cx="1275406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2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14285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4" name="مجموعة 76"/>
          <p:cNvGrpSpPr/>
          <p:nvPr/>
        </p:nvGrpSpPr>
        <p:grpSpPr>
          <a:xfrm>
            <a:off x="2500298" y="500042"/>
            <a:ext cx="2143140" cy="1857364"/>
            <a:chOff x="2500298" y="500042"/>
            <a:chExt cx="2143140" cy="1857364"/>
          </a:xfrm>
        </p:grpSpPr>
        <p:grpSp>
          <p:nvGrpSpPr>
            <p:cNvPr id="25" name="مجموعة 3"/>
            <p:cNvGrpSpPr/>
            <p:nvPr/>
          </p:nvGrpSpPr>
          <p:grpSpPr>
            <a:xfrm>
              <a:off x="2500298" y="500042"/>
              <a:ext cx="2143140" cy="1857364"/>
              <a:chOff x="214282" y="949290"/>
              <a:chExt cx="2550815" cy="4537075"/>
            </a:xfrm>
          </p:grpSpPr>
          <p:sp>
            <p:nvSpPr>
              <p:cNvPr id="3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3000364" y="157161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9" name="مجموعة 77"/>
          <p:cNvGrpSpPr/>
          <p:nvPr/>
        </p:nvGrpSpPr>
        <p:grpSpPr>
          <a:xfrm>
            <a:off x="357158" y="500042"/>
            <a:ext cx="2143140" cy="1857364"/>
            <a:chOff x="357158" y="500042"/>
            <a:chExt cx="2143140" cy="1857364"/>
          </a:xfrm>
        </p:grpSpPr>
        <p:grpSp>
          <p:nvGrpSpPr>
            <p:cNvPr id="30" name="مجموعة 3"/>
            <p:cNvGrpSpPr/>
            <p:nvPr/>
          </p:nvGrpSpPr>
          <p:grpSpPr>
            <a:xfrm>
              <a:off x="357158" y="500042"/>
              <a:ext cx="2143140" cy="1857364"/>
              <a:chOff x="214282" y="949290"/>
              <a:chExt cx="2550815" cy="4537075"/>
            </a:xfrm>
          </p:grpSpPr>
          <p:sp>
            <p:nvSpPr>
              <p:cNvPr id="3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821816"/>
                <a:ext cx="1445462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857224" y="500042"/>
              <a:ext cx="1000132" cy="504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4" name="مجموعة 78"/>
          <p:cNvGrpSpPr/>
          <p:nvPr/>
        </p:nvGrpSpPr>
        <p:grpSpPr>
          <a:xfrm>
            <a:off x="4643438" y="2143116"/>
            <a:ext cx="2143140" cy="2071678"/>
            <a:chOff x="4643438" y="2143116"/>
            <a:chExt cx="2143140" cy="2071678"/>
          </a:xfrm>
        </p:grpSpPr>
        <p:grpSp>
          <p:nvGrpSpPr>
            <p:cNvPr id="35" name="مجموعة 3"/>
            <p:cNvGrpSpPr/>
            <p:nvPr/>
          </p:nvGrpSpPr>
          <p:grpSpPr>
            <a:xfrm>
              <a:off x="4643438" y="2357430"/>
              <a:ext cx="2143140" cy="1857364"/>
              <a:chOff x="214282" y="949290"/>
              <a:chExt cx="2550815" cy="4537075"/>
            </a:xfrm>
          </p:grpSpPr>
          <p:sp>
            <p:nvSpPr>
              <p:cNvPr id="4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647311"/>
                <a:ext cx="1135524" cy="279078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2143116"/>
              <a:ext cx="1000132" cy="4567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9" name="مجموعة 79"/>
          <p:cNvGrpSpPr/>
          <p:nvPr/>
        </p:nvGrpSpPr>
        <p:grpSpPr>
          <a:xfrm>
            <a:off x="2500298" y="2357430"/>
            <a:ext cx="2143140" cy="1857364"/>
            <a:chOff x="2500298" y="2357430"/>
            <a:chExt cx="2143140" cy="1857364"/>
          </a:xfrm>
        </p:grpSpPr>
        <p:grpSp>
          <p:nvGrpSpPr>
            <p:cNvPr id="40" name="مجموعة 3"/>
            <p:cNvGrpSpPr/>
            <p:nvPr/>
          </p:nvGrpSpPr>
          <p:grpSpPr>
            <a:xfrm>
              <a:off x="2500298" y="2357430"/>
              <a:ext cx="2143140" cy="1857364"/>
              <a:chOff x="214282" y="949290"/>
              <a:chExt cx="2550815" cy="4537075"/>
            </a:xfrm>
          </p:grpSpPr>
          <p:sp>
            <p:nvSpPr>
              <p:cNvPr id="4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472805"/>
                <a:ext cx="1275408" cy="279208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2928926" y="335756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4" name="مجموعة 80"/>
          <p:cNvGrpSpPr/>
          <p:nvPr/>
        </p:nvGrpSpPr>
        <p:grpSpPr>
          <a:xfrm>
            <a:off x="6786578" y="4214818"/>
            <a:ext cx="2143140" cy="1857364"/>
            <a:chOff x="6786578" y="4214818"/>
            <a:chExt cx="2143140" cy="1857364"/>
          </a:xfrm>
        </p:grpSpPr>
        <p:grpSp>
          <p:nvGrpSpPr>
            <p:cNvPr id="45" name="مجموعة 3"/>
            <p:cNvGrpSpPr/>
            <p:nvPr/>
          </p:nvGrpSpPr>
          <p:grpSpPr>
            <a:xfrm>
              <a:off x="6786578" y="4214818"/>
              <a:ext cx="2143140" cy="1857364"/>
              <a:chOff x="214282" y="949290"/>
              <a:chExt cx="2550815" cy="4537075"/>
            </a:xfrm>
          </p:grpSpPr>
          <p:sp>
            <p:nvSpPr>
              <p:cNvPr id="5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979527" y="1567982"/>
                <a:ext cx="935298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ع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5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358082" y="5286388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9" name="مجموعة 81"/>
          <p:cNvGrpSpPr/>
          <p:nvPr/>
        </p:nvGrpSpPr>
        <p:grpSpPr>
          <a:xfrm>
            <a:off x="4643438" y="4000504"/>
            <a:ext cx="2143140" cy="2071678"/>
            <a:chOff x="4643438" y="4000504"/>
            <a:chExt cx="2143140" cy="2071678"/>
          </a:xfrm>
        </p:grpSpPr>
        <p:grpSp>
          <p:nvGrpSpPr>
            <p:cNvPr id="50" name="مجموعة 3"/>
            <p:cNvGrpSpPr/>
            <p:nvPr/>
          </p:nvGrpSpPr>
          <p:grpSpPr>
            <a:xfrm>
              <a:off x="4643438" y="4214818"/>
              <a:ext cx="2143140" cy="1857364"/>
              <a:chOff x="214282" y="949290"/>
              <a:chExt cx="2550815" cy="4537075"/>
            </a:xfrm>
          </p:grpSpPr>
          <p:sp>
            <p:nvSpPr>
              <p:cNvPr id="5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34608" y="1647311"/>
                <a:ext cx="664644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</a:p>
            </p:txBody>
          </p:sp>
        </p:grpSp>
        <p:sp>
          <p:nvSpPr>
            <p:cNvPr id="5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00628" y="4000504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54" name="مجموعة 82"/>
          <p:cNvGrpSpPr/>
          <p:nvPr/>
        </p:nvGrpSpPr>
        <p:grpSpPr>
          <a:xfrm>
            <a:off x="357158" y="4214818"/>
            <a:ext cx="2143140" cy="1857364"/>
            <a:chOff x="357158" y="4214818"/>
            <a:chExt cx="2143140" cy="1857364"/>
          </a:xfrm>
        </p:grpSpPr>
        <p:grpSp>
          <p:nvGrpSpPr>
            <p:cNvPr id="55" name="مجموعة 3"/>
            <p:cNvGrpSpPr/>
            <p:nvPr/>
          </p:nvGrpSpPr>
          <p:grpSpPr>
            <a:xfrm>
              <a:off x="357158" y="4214818"/>
              <a:ext cx="2143140" cy="1857364"/>
              <a:chOff x="214282" y="949290"/>
              <a:chExt cx="2550815" cy="4537075"/>
            </a:xfrm>
          </p:grpSpPr>
          <p:sp>
            <p:nvSpPr>
              <p:cNvPr id="6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6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821816"/>
                <a:ext cx="1445462" cy="279208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6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857224" y="5214950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</p:spTree>
  </p:cSld>
  <p:clrMapOvr>
    <a:masterClrMapping/>
  </p:clrMapOvr>
  <p:transition>
    <p:sndAc>
      <p:stSnd>
        <p:snd r:embed="rId3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1"/>
          <p:cNvGrpSpPr/>
          <p:nvPr/>
        </p:nvGrpSpPr>
        <p:grpSpPr>
          <a:xfrm>
            <a:off x="6786578" y="2357430"/>
            <a:ext cx="2143140" cy="2193752"/>
            <a:chOff x="2428860" y="428604"/>
            <a:chExt cx="3643338" cy="6412588"/>
          </a:xfrm>
        </p:grpSpPr>
        <p:grpSp>
          <p:nvGrpSpPr>
            <p:cNvPr id="3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1821816"/>
                <a:ext cx="1530489" cy="261757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157528" y="1263890"/>
              <a:ext cx="1457833" cy="55773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4" name="مجموعة 11"/>
          <p:cNvGrpSpPr/>
          <p:nvPr/>
        </p:nvGrpSpPr>
        <p:grpSpPr>
          <a:xfrm>
            <a:off x="357158" y="2357430"/>
            <a:ext cx="2143140" cy="1978876"/>
            <a:chOff x="2428860" y="428604"/>
            <a:chExt cx="3643338" cy="5784481"/>
          </a:xfrm>
        </p:grpSpPr>
        <p:grpSp>
          <p:nvGrpSpPr>
            <p:cNvPr id="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</a:t>
                </a:r>
              </a:p>
            </p:txBody>
          </p:sp>
        </p:grpSp>
        <p:sp>
          <p:nvSpPr>
            <p:cNvPr id="1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2914638" y="846247"/>
              <a:ext cx="1457833" cy="53668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9" name="مجموعة 11"/>
          <p:cNvGrpSpPr/>
          <p:nvPr/>
        </p:nvGrpSpPr>
        <p:grpSpPr>
          <a:xfrm>
            <a:off x="6786578" y="571480"/>
            <a:ext cx="2143140" cy="1857364"/>
            <a:chOff x="2428860" y="428604"/>
            <a:chExt cx="3643338" cy="5429288"/>
          </a:xfrm>
        </p:grpSpPr>
        <p:grpSp>
          <p:nvGrpSpPr>
            <p:cNvPr id="10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996321"/>
                <a:ext cx="1275408" cy="226726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1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400417" y="637425"/>
              <a:ext cx="1457833" cy="50511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4" name="مجموعة 11"/>
          <p:cNvGrpSpPr/>
          <p:nvPr/>
        </p:nvGrpSpPr>
        <p:grpSpPr>
          <a:xfrm>
            <a:off x="2500298" y="4214818"/>
            <a:ext cx="2143140" cy="2337752"/>
            <a:chOff x="2428860" y="428604"/>
            <a:chExt cx="3643338" cy="6833516"/>
          </a:xfrm>
        </p:grpSpPr>
        <p:grpSp>
          <p:nvGrpSpPr>
            <p:cNvPr id="1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2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</a:p>
            </p:txBody>
          </p:sp>
        </p:grpSp>
        <p:sp>
          <p:nvSpPr>
            <p:cNvPr id="2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036083" y="1263890"/>
              <a:ext cx="1457833" cy="5998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9" name="مجموعة 75"/>
          <p:cNvGrpSpPr/>
          <p:nvPr/>
        </p:nvGrpSpPr>
        <p:grpSpPr>
          <a:xfrm>
            <a:off x="4643438" y="142852"/>
            <a:ext cx="2143140" cy="2214554"/>
            <a:chOff x="4643438" y="142852"/>
            <a:chExt cx="2143140" cy="2214554"/>
          </a:xfrm>
        </p:grpSpPr>
        <p:grpSp>
          <p:nvGrpSpPr>
            <p:cNvPr id="20" name="مجموعة 3"/>
            <p:cNvGrpSpPr/>
            <p:nvPr/>
          </p:nvGrpSpPr>
          <p:grpSpPr>
            <a:xfrm>
              <a:off x="4643438" y="500042"/>
              <a:ext cx="2143140" cy="1857364"/>
              <a:chOff x="214282" y="949290"/>
              <a:chExt cx="2550815" cy="4537075"/>
            </a:xfrm>
          </p:grpSpPr>
          <p:sp>
            <p:nvSpPr>
              <p:cNvPr id="2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09472" y="1647311"/>
                <a:ext cx="1275406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ض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2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14285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4" name="مجموعة 76"/>
          <p:cNvGrpSpPr/>
          <p:nvPr/>
        </p:nvGrpSpPr>
        <p:grpSpPr>
          <a:xfrm>
            <a:off x="2500298" y="500042"/>
            <a:ext cx="2143140" cy="1857364"/>
            <a:chOff x="2500298" y="500042"/>
            <a:chExt cx="2143140" cy="1857364"/>
          </a:xfrm>
        </p:grpSpPr>
        <p:grpSp>
          <p:nvGrpSpPr>
            <p:cNvPr id="25" name="مجموعة 3"/>
            <p:cNvGrpSpPr/>
            <p:nvPr/>
          </p:nvGrpSpPr>
          <p:grpSpPr>
            <a:xfrm>
              <a:off x="2500298" y="500042"/>
              <a:ext cx="2143140" cy="1857364"/>
              <a:chOff x="214282" y="949290"/>
              <a:chExt cx="2550815" cy="4537075"/>
            </a:xfrm>
          </p:grpSpPr>
          <p:sp>
            <p:nvSpPr>
              <p:cNvPr id="3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3000364" y="157161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9" name="مجموعة 77"/>
          <p:cNvGrpSpPr/>
          <p:nvPr/>
        </p:nvGrpSpPr>
        <p:grpSpPr>
          <a:xfrm>
            <a:off x="357158" y="500042"/>
            <a:ext cx="2143140" cy="1857364"/>
            <a:chOff x="357158" y="500042"/>
            <a:chExt cx="2143140" cy="1857364"/>
          </a:xfrm>
        </p:grpSpPr>
        <p:grpSp>
          <p:nvGrpSpPr>
            <p:cNvPr id="30" name="مجموعة 3"/>
            <p:cNvGrpSpPr/>
            <p:nvPr/>
          </p:nvGrpSpPr>
          <p:grpSpPr>
            <a:xfrm>
              <a:off x="357158" y="500042"/>
              <a:ext cx="2143140" cy="1857364"/>
              <a:chOff x="214282" y="949290"/>
              <a:chExt cx="2550815" cy="4537075"/>
            </a:xfrm>
          </p:grpSpPr>
          <p:sp>
            <p:nvSpPr>
              <p:cNvPr id="3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85786" y="500042"/>
              <a:ext cx="1000132" cy="504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4" name="مجموعة 78"/>
          <p:cNvGrpSpPr/>
          <p:nvPr/>
        </p:nvGrpSpPr>
        <p:grpSpPr>
          <a:xfrm>
            <a:off x="4643438" y="2143116"/>
            <a:ext cx="2143140" cy="2071678"/>
            <a:chOff x="4643438" y="2143116"/>
            <a:chExt cx="2143140" cy="2071678"/>
          </a:xfrm>
        </p:grpSpPr>
        <p:grpSp>
          <p:nvGrpSpPr>
            <p:cNvPr id="35" name="مجموعة 3"/>
            <p:cNvGrpSpPr/>
            <p:nvPr/>
          </p:nvGrpSpPr>
          <p:grpSpPr>
            <a:xfrm>
              <a:off x="4643438" y="2357430"/>
              <a:ext cx="2143140" cy="1857364"/>
              <a:chOff x="214282" y="949290"/>
              <a:chExt cx="2550815" cy="4537075"/>
            </a:xfrm>
          </p:grpSpPr>
          <p:sp>
            <p:nvSpPr>
              <p:cNvPr id="4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647311"/>
                <a:ext cx="1135524" cy="279078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2143116"/>
              <a:ext cx="1000132" cy="4567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9" name="مجموعة 79"/>
          <p:cNvGrpSpPr/>
          <p:nvPr/>
        </p:nvGrpSpPr>
        <p:grpSpPr>
          <a:xfrm>
            <a:off x="2500298" y="2357430"/>
            <a:ext cx="2143140" cy="1857364"/>
            <a:chOff x="2500298" y="2357430"/>
            <a:chExt cx="2143140" cy="1857364"/>
          </a:xfrm>
        </p:grpSpPr>
        <p:grpSp>
          <p:nvGrpSpPr>
            <p:cNvPr id="40" name="مجموعة 3"/>
            <p:cNvGrpSpPr/>
            <p:nvPr/>
          </p:nvGrpSpPr>
          <p:grpSpPr>
            <a:xfrm>
              <a:off x="2500298" y="2357430"/>
              <a:ext cx="2143140" cy="1857364"/>
              <a:chOff x="214282" y="949290"/>
              <a:chExt cx="2550815" cy="4537075"/>
            </a:xfrm>
          </p:grpSpPr>
          <p:sp>
            <p:nvSpPr>
              <p:cNvPr id="4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94499" y="1567982"/>
                <a:ext cx="1105352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ضـ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2928926" y="335756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4" name="مجموعة 80"/>
          <p:cNvGrpSpPr/>
          <p:nvPr/>
        </p:nvGrpSpPr>
        <p:grpSpPr>
          <a:xfrm>
            <a:off x="6786578" y="4214818"/>
            <a:ext cx="2143140" cy="1857364"/>
            <a:chOff x="6786578" y="4214818"/>
            <a:chExt cx="2143140" cy="1857364"/>
          </a:xfrm>
        </p:grpSpPr>
        <p:grpSp>
          <p:nvGrpSpPr>
            <p:cNvPr id="45" name="مجموعة 3"/>
            <p:cNvGrpSpPr/>
            <p:nvPr/>
          </p:nvGrpSpPr>
          <p:grpSpPr>
            <a:xfrm>
              <a:off x="6786578" y="4214818"/>
              <a:ext cx="2143140" cy="1857364"/>
              <a:chOff x="214282" y="949290"/>
              <a:chExt cx="2550815" cy="4537075"/>
            </a:xfrm>
          </p:grpSpPr>
          <p:sp>
            <p:nvSpPr>
              <p:cNvPr id="5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ع</a:t>
                </a:r>
              </a:p>
            </p:txBody>
          </p:sp>
        </p:grpSp>
        <p:sp>
          <p:nvSpPr>
            <p:cNvPr id="5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358082" y="5286388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9" name="مجموعة 81"/>
          <p:cNvGrpSpPr/>
          <p:nvPr/>
        </p:nvGrpSpPr>
        <p:grpSpPr>
          <a:xfrm>
            <a:off x="4643438" y="4214818"/>
            <a:ext cx="2143140" cy="1857364"/>
            <a:chOff x="4643438" y="4214818"/>
            <a:chExt cx="2143140" cy="1857364"/>
          </a:xfrm>
        </p:grpSpPr>
        <p:grpSp>
          <p:nvGrpSpPr>
            <p:cNvPr id="50" name="مجموعة 3"/>
            <p:cNvGrpSpPr/>
            <p:nvPr/>
          </p:nvGrpSpPr>
          <p:grpSpPr>
            <a:xfrm>
              <a:off x="4643438" y="4214818"/>
              <a:ext cx="2143140" cy="1857364"/>
              <a:chOff x="214282" y="949290"/>
              <a:chExt cx="2550815" cy="4537075"/>
            </a:xfrm>
          </p:grpSpPr>
          <p:sp>
            <p:nvSpPr>
              <p:cNvPr id="5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</a:p>
            </p:txBody>
          </p:sp>
        </p:grpSp>
        <p:sp>
          <p:nvSpPr>
            <p:cNvPr id="5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5286388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54" name="مجموعة 82"/>
          <p:cNvGrpSpPr/>
          <p:nvPr/>
        </p:nvGrpSpPr>
        <p:grpSpPr>
          <a:xfrm>
            <a:off x="357158" y="3786190"/>
            <a:ext cx="2143140" cy="2285992"/>
            <a:chOff x="357158" y="3786190"/>
            <a:chExt cx="2143140" cy="2285992"/>
          </a:xfrm>
        </p:grpSpPr>
        <p:grpSp>
          <p:nvGrpSpPr>
            <p:cNvPr id="55" name="مجموعة 3"/>
            <p:cNvGrpSpPr/>
            <p:nvPr/>
          </p:nvGrpSpPr>
          <p:grpSpPr>
            <a:xfrm>
              <a:off x="357158" y="4214818"/>
              <a:ext cx="2143140" cy="1857364"/>
              <a:chOff x="214282" y="949290"/>
              <a:chExt cx="2550815" cy="4537075"/>
            </a:xfrm>
          </p:grpSpPr>
          <p:sp>
            <p:nvSpPr>
              <p:cNvPr id="6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6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</a:t>
                </a:r>
              </a:p>
            </p:txBody>
          </p:sp>
        </p:grpSp>
        <p:sp>
          <p:nvSpPr>
            <p:cNvPr id="6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85786" y="3786190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</p:spTree>
  </p:cSld>
  <p:clrMapOvr>
    <a:masterClrMapping/>
  </p:clrMapOvr>
  <p:transition>
    <p:sndAc>
      <p:stSnd>
        <p:snd r:embed="rId3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1"/>
          <p:cNvGrpSpPr/>
          <p:nvPr/>
        </p:nvGrpSpPr>
        <p:grpSpPr>
          <a:xfrm>
            <a:off x="6786578" y="2357430"/>
            <a:ext cx="2143140" cy="2193752"/>
            <a:chOff x="2428860" y="428604"/>
            <a:chExt cx="3643338" cy="6412588"/>
          </a:xfrm>
        </p:grpSpPr>
        <p:grpSp>
          <p:nvGrpSpPr>
            <p:cNvPr id="3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1821816"/>
                <a:ext cx="1530489" cy="261757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157528" y="1263890"/>
              <a:ext cx="1457833" cy="55773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4" name="مجموعة 11"/>
          <p:cNvGrpSpPr/>
          <p:nvPr/>
        </p:nvGrpSpPr>
        <p:grpSpPr>
          <a:xfrm>
            <a:off x="357158" y="2357430"/>
            <a:ext cx="2143140" cy="1978876"/>
            <a:chOff x="2428860" y="428604"/>
            <a:chExt cx="3643338" cy="5784481"/>
          </a:xfrm>
        </p:grpSpPr>
        <p:grpSp>
          <p:nvGrpSpPr>
            <p:cNvPr id="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</a:t>
                </a:r>
              </a:p>
            </p:txBody>
          </p:sp>
        </p:grpSp>
        <p:sp>
          <p:nvSpPr>
            <p:cNvPr id="1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2914638" y="846247"/>
              <a:ext cx="1457833" cy="53668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9" name="مجموعة 11"/>
          <p:cNvGrpSpPr/>
          <p:nvPr/>
        </p:nvGrpSpPr>
        <p:grpSpPr>
          <a:xfrm>
            <a:off x="6786578" y="571480"/>
            <a:ext cx="2143140" cy="1857364"/>
            <a:chOff x="2428860" y="428604"/>
            <a:chExt cx="3643338" cy="5429288"/>
          </a:xfrm>
        </p:grpSpPr>
        <p:grpSp>
          <p:nvGrpSpPr>
            <p:cNvPr id="10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2170826"/>
                <a:ext cx="1530489" cy="174505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عـ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1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400417" y="637425"/>
              <a:ext cx="1457833" cy="50511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4" name="مجموعة 11"/>
          <p:cNvGrpSpPr/>
          <p:nvPr/>
        </p:nvGrpSpPr>
        <p:grpSpPr>
          <a:xfrm>
            <a:off x="2500298" y="4214818"/>
            <a:ext cx="2143140" cy="2337752"/>
            <a:chOff x="2428860" y="428604"/>
            <a:chExt cx="3643338" cy="6833516"/>
          </a:xfrm>
        </p:grpSpPr>
        <p:grpSp>
          <p:nvGrpSpPr>
            <p:cNvPr id="1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2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</a:p>
            </p:txBody>
          </p:sp>
        </p:grpSp>
        <p:sp>
          <p:nvSpPr>
            <p:cNvPr id="2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036083" y="1263890"/>
              <a:ext cx="1457833" cy="5998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9" name="مجموعة 75"/>
          <p:cNvGrpSpPr/>
          <p:nvPr/>
        </p:nvGrpSpPr>
        <p:grpSpPr>
          <a:xfrm>
            <a:off x="4643438" y="142852"/>
            <a:ext cx="2143140" cy="2214554"/>
            <a:chOff x="4643438" y="142852"/>
            <a:chExt cx="2143140" cy="2214554"/>
          </a:xfrm>
        </p:grpSpPr>
        <p:grpSp>
          <p:nvGrpSpPr>
            <p:cNvPr id="20" name="مجموعة 3"/>
            <p:cNvGrpSpPr/>
            <p:nvPr/>
          </p:nvGrpSpPr>
          <p:grpSpPr>
            <a:xfrm>
              <a:off x="4643438" y="500042"/>
              <a:ext cx="2143140" cy="1857364"/>
              <a:chOff x="214282" y="949290"/>
              <a:chExt cx="2550815" cy="4537075"/>
            </a:xfrm>
          </p:grpSpPr>
          <p:sp>
            <p:nvSpPr>
              <p:cNvPr id="2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09472" y="1647311"/>
                <a:ext cx="1275406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2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14285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4" name="مجموعة 76"/>
          <p:cNvGrpSpPr/>
          <p:nvPr/>
        </p:nvGrpSpPr>
        <p:grpSpPr>
          <a:xfrm>
            <a:off x="2500298" y="500042"/>
            <a:ext cx="2143140" cy="1857364"/>
            <a:chOff x="2500298" y="500042"/>
            <a:chExt cx="2143140" cy="1857364"/>
          </a:xfrm>
        </p:grpSpPr>
        <p:grpSp>
          <p:nvGrpSpPr>
            <p:cNvPr id="25" name="مجموعة 3"/>
            <p:cNvGrpSpPr/>
            <p:nvPr/>
          </p:nvGrpSpPr>
          <p:grpSpPr>
            <a:xfrm>
              <a:off x="2500298" y="500042"/>
              <a:ext cx="2143140" cy="1857364"/>
              <a:chOff x="214282" y="949290"/>
              <a:chExt cx="2550815" cy="4537075"/>
            </a:xfrm>
          </p:grpSpPr>
          <p:sp>
            <p:nvSpPr>
              <p:cNvPr id="3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3000364" y="157161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9" name="مجموعة 77"/>
          <p:cNvGrpSpPr/>
          <p:nvPr/>
        </p:nvGrpSpPr>
        <p:grpSpPr>
          <a:xfrm>
            <a:off x="357158" y="500042"/>
            <a:ext cx="2143140" cy="1857364"/>
            <a:chOff x="357158" y="500042"/>
            <a:chExt cx="2143140" cy="1857364"/>
          </a:xfrm>
        </p:grpSpPr>
        <p:grpSp>
          <p:nvGrpSpPr>
            <p:cNvPr id="30" name="مجموعة 3"/>
            <p:cNvGrpSpPr/>
            <p:nvPr/>
          </p:nvGrpSpPr>
          <p:grpSpPr>
            <a:xfrm>
              <a:off x="357158" y="500042"/>
              <a:ext cx="2143140" cy="1857364"/>
              <a:chOff x="214282" y="949290"/>
              <a:chExt cx="2550815" cy="4537075"/>
            </a:xfrm>
          </p:grpSpPr>
          <p:sp>
            <p:nvSpPr>
              <p:cNvPr id="3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6" y="1821816"/>
                <a:ext cx="1360433" cy="261757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857224" y="1571612"/>
              <a:ext cx="1000132" cy="504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4" name="مجموعة 78"/>
          <p:cNvGrpSpPr/>
          <p:nvPr/>
        </p:nvGrpSpPr>
        <p:grpSpPr>
          <a:xfrm>
            <a:off x="4643438" y="2143116"/>
            <a:ext cx="2143140" cy="2071678"/>
            <a:chOff x="4643438" y="2143116"/>
            <a:chExt cx="2143140" cy="2071678"/>
          </a:xfrm>
        </p:grpSpPr>
        <p:grpSp>
          <p:nvGrpSpPr>
            <p:cNvPr id="35" name="مجموعة 3"/>
            <p:cNvGrpSpPr/>
            <p:nvPr/>
          </p:nvGrpSpPr>
          <p:grpSpPr>
            <a:xfrm>
              <a:off x="4643438" y="2357430"/>
              <a:ext cx="2143140" cy="1857364"/>
              <a:chOff x="214282" y="949290"/>
              <a:chExt cx="2550815" cy="4537075"/>
            </a:xfrm>
          </p:grpSpPr>
          <p:sp>
            <p:nvSpPr>
              <p:cNvPr id="4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647311"/>
                <a:ext cx="1135524" cy="279078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2143116"/>
              <a:ext cx="1000132" cy="4567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9" name="مجموعة 79"/>
          <p:cNvGrpSpPr/>
          <p:nvPr/>
        </p:nvGrpSpPr>
        <p:grpSpPr>
          <a:xfrm>
            <a:off x="2500298" y="2357430"/>
            <a:ext cx="2143140" cy="1857364"/>
            <a:chOff x="2500298" y="2357430"/>
            <a:chExt cx="2143140" cy="1857364"/>
          </a:xfrm>
        </p:grpSpPr>
        <p:grpSp>
          <p:nvGrpSpPr>
            <p:cNvPr id="40" name="مجموعة 3"/>
            <p:cNvGrpSpPr/>
            <p:nvPr/>
          </p:nvGrpSpPr>
          <p:grpSpPr>
            <a:xfrm>
              <a:off x="2500298" y="2357430"/>
              <a:ext cx="2143140" cy="1857364"/>
              <a:chOff x="214282" y="949290"/>
              <a:chExt cx="2550815" cy="4537075"/>
            </a:xfrm>
          </p:grpSpPr>
          <p:sp>
            <p:nvSpPr>
              <p:cNvPr id="4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472805"/>
                <a:ext cx="1275408" cy="279208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2928926" y="335756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4" name="مجموعة 80"/>
          <p:cNvGrpSpPr/>
          <p:nvPr/>
        </p:nvGrpSpPr>
        <p:grpSpPr>
          <a:xfrm>
            <a:off x="6786578" y="4214818"/>
            <a:ext cx="2143140" cy="1857364"/>
            <a:chOff x="6786578" y="4214818"/>
            <a:chExt cx="2143140" cy="1857364"/>
          </a:xfrm>
        </p:grpSpPr>
        <p:grpSp>
          <p:nvGrpSpPr>
            <p:cNvPr id="45" name="مجموعة 3"/>
            <p:cNvGrpSpPr/>
            <p:nvPr/>
          </p:nvGrpSpPr>
          <p:grpSpPr>
            <a:xfrm>
              <a:off x="6786578" y="4214818"/>
              <a:ext cx="2143140" cy="1857364"/>
              <a:chOff x="214282" y="949290"/>
              <a:chExt cx="2550815" cy="4537075"/>
            </a:xfrm>
          </p:grpSpPr>
          <p:sp>
            <p:nvSpPr>
              <p:cNvPr id="5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979527" y="1567982"/>
                <a:ext cx="935298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ع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5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358082" y="5286388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9" name="مجموعة 81"/>
          <p:cNvGrpSpPr/>
          <p:nvPr/>
        </p:nvGrpSpPr>
        <p:grpSpPr>
          <a:xfrm>
            <a:off x="4643438" y="4000504"/>
            <a:ext cx="2143140" cy="2071678"/>
            <a:chOff x="4643438" y="4000504"/>
            <a:chExt cx="2143140" cy="2071678"/>
          </a:xfrm>
        </p:grpSpPr>
        <p:grpSp>
          <p:nvGrpSpPr>
            <p:cNvPr id="50" name="مجموعة 3"/>
            <p:cNvGrpSpPr/>
            <p:nvPr/>
          </p:nvGrpSpPr>
          <p:grpSpPr>
            <a:xfrm>
              <a:off x="4643438" y="4214818"/>
              <a:ext cx="2143140" cy="1857364"/>
              <a:chOff x="214282" y="949290"/>
              <a:chExt cx="2550815" cy="4537075"/>
            </a:xfrm>
          </p:grpSpPr>
          <p:sp>
            <p:nvSpPr>
              <p:cNvPr id="5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234608" y="1647311"/>
                <a:ext cx="664644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</a:p>
            </p:txBody>
          </p:sp>
        </p:grpSp>
        <p:sp>
          <p:nvSpPr>
            <p:cNvPr id="5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00628" y="4000504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54" name="مجموعة 82"/>
          <p:cNvGrpSpPr/>
          <p:nvPr/>
        </p:nvGrpSpPr>
        <p:grpSpPr>
          <a:xfrm>
            <a:off x="357158" y="4214818"/>
            <a:ext cx="2143140" cy="1857364"/>
            <a:chOff x="357158" y="4214818"/>
            <a:chExt cx="2143140" cy="1857364"/>
          </a:xfrm>
        </p:grpSpPr>
        <p:grpSp>
          <p:nvGrpSpPr>
            <p:cNvPr id="55" name="مجموعة 3"/>
            <p:cNvGrpSpPr/>
            <p:nvPr/>
          </p:nvGrpSpPr>
          <p:grpSpPr>
            <a:xfrm>
              <a:off x="357158" y="4214818"/>
              <a:ext cx="2143140" cy="1857364"/>
              <a:chOff x="214282" y="949290"/>
              <a:chExt cx="2550815" cy="4537075"/>
            </a:xfrm>
          </p:grpSpPr>
          <p:sp>
            <p:nvSpPr>
              <p:cNvPr id="6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6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821816"/>
                <a:ext cx="1445462" cy="279208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6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857224" y="5214950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</p:spTree>
  </p:cSld>
  <p:clrMapOvr>
    <a:masterClrMapping/>
  </p:clrMapOvr>
  <p:transition>
    <p:sndAc>
      <p:stSnd>
        <p:snd r:embed="rId3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1"/>
          <p:cNvGrpSpPr/>
          <p:nvPr/>
        </p:nvGrpSpPr>
        <p:grpSpPr>
          <a:xfrm>
            <a:off x="6786578" y="2357430"/>
            <a:ext cx="2143140" cy="2193752"/>
            <a:chOff x="2428860" y="428604"/>
            <a:chExt cx="3643338" cy="6412588"/>
          </a:xfrm>
        </p:grpSpPr>
        <p:grpSp>
          <p:nvGrpSpPr>
            <p:cNvPr id="3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1821816"/>
                <a:ext cx="1530489" cy="261757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157528" y="1263890"/>
              <a:ext cx="1457833" cy="557730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4" name="مجموعة 11"/>
          <p:cNvGrpSpPr/>
          <p:nvPr/>
        </p:nvGrpSpPr>
        <p:grpSpPr>
          <a:xfrm>
            <a:off x="357158" y="2357430"/>
            <a:ext cx="2143140" cy="1978876"/>
            <a:chOff x="2428860" y="428604"/>
            <a:chExt cx="3643338" cy="5784481"/>
          </a:xfrm>
        </p:grpSpPr>
        <p:grpSp>
          <p:nvGrpSpPr>
            <p:cNvPr id="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94499" y="1996321"/>
                <a:ext cx="1105353" cy="2617577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1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2914638" y="846247"/>
              <a:ext cx="1457833" cy="536683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9" name="مجموعة 11"/>
          <p:cNvGrpSpPr/>
          <p:nvPr/>
        </p:nvGrpSpPr>
        <p:grpSpPr>
          <a:xfrm>
            <a:off x="6786578" y="571480"/>
            <a:ext cx="2143140" cy="1857364"/>
            <a:chOff x="2428860" y="428604"/>
            <a:chExt cx="3643338" cy="5429288"/>
          </a:xfrm>
        </p:grpSpPr>
        <p:grpSp>
          <p:nvGrpSpPr>
            <p:cNvPr id="10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1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1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94499" y="1821816"/>
                <a:ext cx="935299" cy="261627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16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400417" y="637425"/>
              <a:ext cx="1457833" cy="505114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 smtClean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4" name="مجموعة 11"/>
          <p:cNvGrpSpPr/>
          <p:nvPr/>
        </p:nvGrpSpPr>
        <p:grpSpPr>
          <a:xfrm>
            <a:off x="2500298" y="4214818"/>
            <a:ext cx="2143140" cy="2337752"/>
            <a:chOff x="2428860" y="428604"/>
            <a:chExt cx="3643338" cy="6833516"/>
          </a:xfrm>
        </p:grpSpPr>
        <p:grpSp>
          <p:nvGrpSpPr>
            <p:cNvPr id="15" name="مجموعة 3"/>
            <p:cNvGrpSpPr/>
            <p:nvPr/>
          </p:nvGrpSpPr>
          <p:grpSpPr>
            <a:xfrm>
              <a:off x="2428860" y="428604"/>
              <a:ext cx="3643338" cy="5429288"/>
              <a:chOff x="214282" y="949290"/>
              <a:chExt cx="2550815" cy="4537075"/>
            </a:xfrm>
          </p:grpSpPr>
          <p:sp>
            <p:nvSpPr>
              <p:cNvPr id="2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ذ</a:t>
                </a:r>
              </a:p>
            </p:txBody>
          </p:sp>
        </p:grpSp>
        <p:sp>
          <p:nvSpPr>
            <p:cNvPr id="21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3036083" y="1263890"/>
              <a:ext cx="1457833" cy="59982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C00000"/>
                  </a:solidFill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solidFill>
                    <a:srgbClr val="C0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ُ</a:t>
              </a:r>
              <a:endParaRPr lang="ar-SA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cs typeface="Simplified Arabic"/>
              </a:endParaRPr>
            </a:p>
          </p:txBody>
        </p:sp>
      </p:grpSp>
      <p:grpSp>
        <p:nvGrpSpPr>
          <p:cNvPr id="19" name="مجموعة 75"/>
          <p:cNvGrpSpPr/>
          <p:nvPr/>
        </p:nvGrpSpPr>
        <p:grpSpPr>
          <a:xfrm>
            <a:off x="4643438" y="142852"/>
            <a:ext cx="2143140" cy="2214554"/>
            <a:chOff x="4643438" y="142852"/>
            <a:chExt cx="2143140" cy="2214554"/>
          </a:xfrm>
        </p:grpSpPr>
        <p:grpSp>
          <p:nvGrpSpPr>
            <p:cNvPr id="20" name="مجموعة 3"/>
            <p:cNvGrpSpPr/>
            <p:nvPr/>
          </p:nvGrpSpPr>
          <p:grpSpPr>
            <a:xfrm>
              <a:off x="4643438" y="500042"/>
              <a:ext cx="2143140" cy="1857364"/>
              <a:chOff x="214282" y="949290"/>
              <a:chExt cx="2550815" cy="4537075"/>
            </a:xfrm>
          </p:grpSpPr>
          <p:sp>
            <p:nvSpPr>
              <p:cNvPr id="2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2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09472" y="1647311"/>
                <a:ext cx="1275406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ض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2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14285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4" name="مجموعة 76"/>
          <p:cNvGrpSpPr/>
          <p:nvPr/>
        </p:nvGrpSpPr>
        <p:grpSpPr>
          <a:xfrm>
            <a:off x="2500298" y="500042"/>
            <a:ext cx="2143140" cy="1857364"/>
            <a:chOff x="2500298" y="500042"/>
            <a:chExt cx="2143140" cy="1857364"/>
          </a:xfrm>
        </p:grpSpPr>
        <p:grpSp>
          <p:nvGrpSpPr>
            <p:cNvPr id="25" name="مجموعة 3"/>
            <p:cNvGrpSpPr/>
            <p:nvPr/>
          </p:nvGrpSpPr>
          <p:grpSpPr>
            <a:xfrm>
              <a:off x="2500298" y="500042"/>
              <a:ext cx="2143140" cy="1857364"/>
              <a:chOff x="214282" y="949290"/>
              <a:chExt cx="2550815" cy="4537075"/>
            </a:xfrm>
          </p:grpSpPr>
          <p:sp>
            <p:nvSpPr>
              <p:cNvPr id="3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1821816"/>
                <a:ext cx="1615516" cy="244307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عـ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3000364" y="157161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29" name="مجموعة 77"/>
          <p:cNvGrpSpPr/>
          <p:nvPr/>
        </p:nvGrpSpPr>
        <p:grpSpPr>
          <a:xfrm>
            <a:off x="357158" y="500042"/>
            <a:ext cx="2143140" cy="1857364"/>
            <a:chOff x="357158" y="500042"/>
            <a:chExt cx="2143140" cy="1857364"/>
          </a:xfrm>
        </p:grpSpPr>
        <p:grpSp>
          <p:nvGrpSpPr>
            <p:cNvPr id="30" name="مجموعة 3"/>
            <p:cNvGrpSpPr/>
            <p:nvPr/>
          </p:nvGrpSpPr>
          <p:grpSpPr>
            <a:xfrm>
              <a:off x="357158" y="500042"/>
              <a:ext cx="2143140" cy="1857364"/>
              <a:chOff x="214282" y="949290"/>
              <a:chExt cx="2550815" cy="4537075"/>
            </a:xfrm>
          </p:grpSpPr>
          <p:sp>
            <p:nvSpPr>
              <p:cNvPr id="3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3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3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85786" y="500042"/>
              <a:ext cx="1000132" cy="504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4" name="مجموعة 78"/>
          <p:cNvGrpSpPr/>
          <p:nvPr/>
        </p:nvGrpSpPr>
        <p:grpSpPr>
          <a:xfrm>
            <a:off x="4643438" y="2143116"/>
            <a:ext cx="2143140" cy="2071678"/>
            <a:chOff x="4643438" y="2143116"/>
            <a:chExt cx="2143140" cy="2071678"/>
          </a:xfrm>
        </p:grpSpPr>
        <p:grpSp>
          <p:nvGrpSpPr>
            <p:cNvPr id="35" name="مجموعة 3"/>
            <p:cNvGrpSpPr/>
            <p:nvPr/>
          </p:nvGrpSpPr>
          <p:grpSpPr>
            <a:xfrm>
              <a:off x="4643438" y="2357430"/>
              <a:ext cx="2143140" cy="1857364"/>
              <a:chOff x="214282" y="949290"/>
              <a:chExt cx="2550815" cy="4537075"/>
            </a:xfrm>
          </p:grpSpPr>
          <p:sp>
            <p:nvSpPr>
              <p:cNvPr id="4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24445" y="1647311"/>
                <a:ext cx="1135524" cy="2790783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يـ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2143116"/>
              <a:ext cx="1000132" cy="4567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39" name="مجموعة 79"/>
          <p:cNvGrpSpPr/>
          <p:nvPr/>
        </p:nvGrpSpPr>
        <p:grpSpPr>
          <a:xfrm>
            <a:off x="2500298" y="2357430"/>
            <a:ext cx="2143140" cy="1857364"/>
            <a:chOff x="2500298" y="2357430"/>
            <a:chExt cx="2143140" cy="1857364"/>
          </a:xfrm>
        </p:grpSpPr>
        <p:grpSp>
          <p:nvGrpSpPr>
            <p:cNvPr id="40" name="مجموعة 3"/>
            <p:cNvGrpSpPr/>
            <p:nvPr/>
          </p:nvGrpSpPr>
          <p:grpSpPr>
            <a:xfrm>
              <a:off x="2500298" y="2357430"/>
              <a:ext cx="2143140" cy="1857364"/>
              <a:chOff x="214282" y="949290"/>
              <a:chExt cx="2550815" cy="4537075"/>
            </a:xfrm>
          </p:grpSpPr>
          <p:sp>
            <p:nvSpPr>
              <p:cNvPr id="4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4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94499" y="1567982"/>
                <a:ext cx="1105352" cy="304461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ضـ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4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2928926" y="3357562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4" name="مجموعة 80"/>
          <p:cNvGrpSpPr/>
          <p:nvPr/>
        </p:nvGrpSpPr>
        <p:grpSpPr>
          <a:xfrm>
            <a:off x="6786578" y="4214818"/>
            <a:ext cx="2143140" cy="1857364"/>
            <a:chOff x="6786578" y="4214818"/>
            <a:chExt cx="2143140" cy="1857364"/>
          </a:xfrm>
        </p:grpSpPr>
        <p:grpSp>
          <p:nvGrpSpPr>
            <p:cNvPr id="45" name="مجموعة 3"/>
            <p:cNvGrpSpPr/>
            <p:nvPr/>
          </p:nvGrpSpPr>
          <p:grpSpPr>
            <a:xfrm>
              <a:off x="6786578" y="4214818"/>
              <a:ext cx="2143140" cy="1857364"/>
              <a:chOff x="214282" y="949290"/>
              <a:chExt cx="2550815" cy="4537075"/>
            </a:xfrm>
          </p:grpSpPr>
          <p:sp>
            <p:nvSpPr>
              <p:cNvPr id="5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4391" y="1821816"/>
                <a:ext cx="1275408" cy="2443072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عـ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5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429520" y="5214950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49" name="مجموعة 81"/>
          <p:cNvGrpSpPr/>
          <p:nvPr/>
        </p:nvGrpSpPr>
        <p:grpSpPr>
          <a:xfrm>
            <a:off x="4643438" y="4214818"/>
            <a:ext cx="2143140" cy="1857364"/>
            <a:chOff x="4643438" y="4214818"/>
            <a:chExt cx="2143140" cy="1857364"/>
          </a:xfrm>
        </p:grpSpPr>
        <p:grpSp>
          <p:nvGrpSpPr>
            <p:cNvPr id="50" name="مجموعة 3"/>
            <p:cNvGrpSpPr/>
            <p:nvPr/>
          </p:nvGrpSpPr>
          <p:grpSpPr>
            <a:xfrm>
              <a:off x="4643438" y="4214818"/>
              <a:ext cx="2143140" cy="1857364"/>
              <a:chOff x="214282" y="949290"/>
              <a:chExt cx="2550815" cy="4537075"/>
            </a:xfrm>
          </p:grpSpPr>
          <p:sp>
            <p:nvSpPr>
              <p:cNvPr id="57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58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809472" y="1821816"/>
                <a:ext cx="1190380" cy="261627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 err="1" smtClean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خـ</a:t>
                </a:r>
                <a:endPara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endParaRPr>
              </a:p>
            </p:txBody>
          </p:sp>
        </p:grpSp>
        <p:sp>
          <p:nvSpPr>
            <p:cNvPr id="56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5072066" y="5214950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  <p:grpSp>
        <p:nvGrpSpPr>
          <p:cNvPr id="54" name="مجموعة 82"/>
          <p:cNvGrpSpPr/>
          <p:nvPr/>
        </p:nvGrpSpPr>
        <p:grpSpPr>
          <a:xfrm>
            <a:off x="357158" y="3786190"/>
            <a:ext cx="2143140" cy="2285992"/>
            <a:chOff x="357158" y="3786190"/>
            <a:chExt cx="2143140" cy="2285992"/>
          </a:xfrm>
        </p:grpSpPr>
        <p:grpSp>
          <p:nvGrpSpPr>
            <p:cNvPr id="55" name="مجموعة 3"/>
            <p:cNvGrpSpPr/>
            <p:nvPr/>
          </p:nvGrpSpPr>
          <p:grpSpPr>
            <a:xfrm>
              <a:off x="357158" y="4214818"/>
              <a:ext cx="2143140" cy="1857364"/>
              <a:chOff x="214282" y="949290"/>
              <a:chExt cx="2550815" cy="4537075"/>
            </a:xfrm>
          </p:grpSpPr>
          <p:sp>
            <p:nvSpPr>
              <p:cNvPr id="62" name="AutoShape 38"/>
              <p:cNvSpPr>
                <a:spLocks noChangeArrowheads="1"/>
              </p:cNvSpPr>
              <p:nvPr/>
            </p:nvSpPr>
            <p:spPr bwMode="auto">
              <a:xfrm>
                <a:off x="214282" y="949290"/>
                <a:ext cx="2550815" cy="4537075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38100">
                <a:solidFill>
                  <a:srgbClr val="8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ar-SA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</a:endParaRPr>
              </a:p>
            </p:txBody>
          </p:sp>
          <p:sp>
            <p:nvSpPr>
              <p:cNvPr id="63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19410" y="1567982"/>
                <a:ext cx="664644" cy="304461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ar-SA" sz="3600" kern="10" dirty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7030A0"/>
                    </a:solidFill>
                    <a:effectLst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  <a:cs typeface="Simplified Arabic"/>
                  </a:rPr>
                  <a:t>ك</a:t>
                </a:r>
              </a:p>
            </p:txBody>
          </p:sp>
        </p:grpSp>
        <p:sp>
          <p:nvSpPr>
            <p:cNvPr id="61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785786" y="3786190"/>
              <a:ext cx="1000132" cy="59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rtl="0"/>
              <a:r>
                <a:rPr lang="ar-SA" sz="3600" kern="1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7030A0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cs typeface="Simplified Arabic"/>
                </a:rPr>
                <a:t> </a:t>
              </a:r>
              <a:r>
                <a:rPr lang="ar-SA" sz="3600" b="1" kern="10" dirty="0">
                  <a:ln w="18000">
                    <a:solidFill>
                      <a:schemeClr val="accent2">
                        <a:satMod val="140000"/>
                      </a:schemeClr>
                    </a:solidFill>
                    <a:prstDash val="solid"/>
                    <a:miter lim="800000"/>
                  </a:ln>
                  <a:noFill/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  <a:cs typeface="Simplified Arabic"/>
                </a:rPr>
                <a:t>ِ</a:t>
              </a:r>
              <a:endParaRPr lang="ar-SA" sz="3600" kern="1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Simplified Arabic"/>
              </a:endParaRPr>
            </a:p>
          </p:txBody>
        </p:sp>
      </p:grpSp>
    </p:spTree>
  </p:cSld>
  <p:clrMapOvr>
    <a:masterClrMapping/>
  </p:clrMapOvr>
  <p:transition>
    <p:sndAc>
      <p:stSnd>
        <p:snd r:embed="rId3" name="camera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371</Words>
  <Application>Microsoft Office PowerPoint</Application>
  <PresentationFormat>عرض على الشاشة (3:4)‏</PresentationFormat>
  <Paragraphs>251</Paragraphs>
  <Slides>10</Slides>
  <Notes>10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</vt:vector>
  </TitlesOfParts>
  <Company>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دار التقوى</dc:creator>
  <cp:lastModifiedBy>أبو تميم</cp:lastModifiedBy>
  <cp:revision>18</cp:revision>
  <dcterms:created xsi:type="dcterms:W3CDTF">2006-01-10T04:20:59Z</dcterms:created>
  <dcterms:modified xsi:type="dcterms:W3CDTF">2011-03-12T04:05:42Z</dcterms:modified>
</cp:coreProperties>
</file>