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90D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aximized" horzBarState="maximized">
    <p:restoredLeft sz="84380"/>
    <p:restoredTop sz="94660"/>
  </p:normalViewPr>
  <p:slideViewPr>
    <p:cSldViewPr>
      <p:cViewPr varScale="1">
        <p:scale>
          <a:sx n="88" d="100"/>
          <a:sy n="88" d="100"/>
        </p:scale>
        <p:origin x="-8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0D20EAF-995B-4C1F-9A71-79292F32B124}" type="datetimeFigureOut">
              <a:rPr lang="ar-SA" smtClean="0"/>
              <a:pPr/>
              <a:t>01/02/1431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997CD84-E3E9-497F-BE73-AA7048BA9BF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7CD84-E3E9-497F-BE73-AA7048BA9BF2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7CD84-E3E9-497F-BE73-AA7048BA9BF2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7CD84-E3E9-497F-BE73-AA7048BA9BF2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7CD84-E3E9-497F-BE73-AA7048BA9BF2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7CD84-E3E9-497F-BE73-AA7048BA9BF2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7CD84-E3E9-497F-BE73-AA7048BA9BF2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7CD84-E3E9-497F-BE73-AA7048BA9BF2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7CD84-E3E9-497F-BE73-AA7048BA9BF2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01/02/1431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01/02/1431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01/02/1431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01/02/1431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01/02/1431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01/02/1431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01/02/1431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01/02/1431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01/02/1431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01/02/1431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01/02/1431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90DC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70CE6-EECB-478D-A6CE-E1BE5CF37BC8}" type="datetimeFigureOut">
              <a:rPr lang="ar-SA" smtClean="0"/>
              <a:pPr/>
              <a:t>01/02/1431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6072198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حَوْضُ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072198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شَوْقُ</a:t>
            </a:r>
            <a:r>
              <a:rPr lang="ar-SA" sz="8000" b="1" dirty="0" smtClean="0"/>
              <a:t> 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سَوْفَ</a:t>
            </a:r>
            <a:r>
              <a:rPr lang="ar-SA" sz="8000" b="1" dirty="0" smtClean="0"/>
              <a:t> 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286116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سَوْطُ</a:t>
            </a:r>
            <a:r>
              <a:rPr lang="ar-SA" sz="8000" b="1" dirty="0" smtClean="0"/>
              <a:t> 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286116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عَوْنُ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072198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smtClean="0">
              <a:cs typeface="Akhbar MT" pitchFamily="2" charset="-78"/>
            </a:endParaRPr>
          </a:p>
          <a:p>
            <a:pPr algn="ctr"/>
            <a:r>
              <a:rPr lang="ar-SA" sz="7500" b="1" smtClean="0">
                <a:cs typeface="Akhbar MT" pitchFamily="2" charset="-78"/>
              </a:rPr>
              <a:t>صَوْتُ</a:t>
            </a:r>
            <a:r>
              <a:rPr lang="ar-SA" sz="8000" b="1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err="1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00034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زَيْتُ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86116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نَوْعُ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072198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رَوْضُ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00034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رَوْحُ</a:t>
            </a:r>
            <a:r>
              <a:rPr lang="ar-SA" sz="8000" b="1" dirty="0" smtClean="0"/>
              <a:t> 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86116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شَوْكُ</a:t>
            </a:r>
            <a:r>
              <a:rPr lang="ar-SA" sz="8000" b="1" dirty="0" smtClean="0"/>
              <a:t> 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00034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قَوْمُ</a:t>
            </a:r>
            <a:r>
              <a:rPr lang="ar-SA" sz="8000" b="1" dirty="0" smtClean="0"/>
              <a:t> 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6072198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قَوْسُ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072198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زَيْتُ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زَيْدُ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286116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جَيْشُ</a:t>
            </a:r>
            <a:r>
              <a:rPr lang="ar-SA" sz="8000" b="1" dirty="0" smtClean="0"/>
              <a:t> </a:t>
            </a:r>
            <a:endParaRPr lang="en-US" sz="8000" dirty="0" smtClean="0"/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286116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قَيْدُ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072198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كَيْدُ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8000" dirty="0" smtClean="0"/>
          </a:p>
          <a:p>
            <a:pPr algn="ctr"/>
            <a:endParaRPr lang="en-US" sz="7500" b="1" dirty="0" err="1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00034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كَيْلُ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86116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كَيْفَ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072198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خَيْطُ</a:t>
            </a:r>
            <a:r>
              <a:rPr lang="ar-SA" sz="8000" b="1" dirty="0" smtClean="0"/>
              <a:t> 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00034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خَيْلُ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86116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خَيْرُ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00034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دَيْنُ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6072198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قَوْلُ</a:t>
            </a:r>
            <a:r>
              <a:rPr lang="ar-SA" sz="8000" b="1" dirty="0" smtClean="0"/>
              <a:t> 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072198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لَوْحُ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لَوْمُ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286116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لَوْنُ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286116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صَوْتُ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072198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صَوْمُ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err="1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00034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ثـَوْبُ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86116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ثـَوْرُ</a:t>
            </a:r>
            <a:r>
              <a:rPr lang="ar-SA" sz="8000" b="1" dirty="0" smtClean="0"/>
              <a:t> </a:t>
            </a:r>
            <a:endParaRPr lang="en-US" sz="8000" dirty="0" smtClean="0"/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072198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طَوْدُ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00034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نَوْمُ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86116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نَوْعُ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00034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حَوْلَ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6072198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000" b="1" dirty="0" smtClean="0">
                <a:cs typeface="Akhbar MT" pitchFamily="2" charset="-78"/>
              </a:rPr>
              <a:t>يَرْكُضُ</a:t>
            </a:r>
            <a:endParaRPr lang="en-US" sz="70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072198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يَشْرَبُ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يَسْمَعُ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286116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يَزْرَعُ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286116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هِـنـْد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072198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بَرْق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err="1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00034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سَعْد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86116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يَظْهَرُ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072198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يَطْلُبُ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00034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يَضْرِبُ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86116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يَصْرُخُ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00034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000" b="1" dirty="0" smtClean="0">
                <a:cs typeface="Akhbar MT" pitchFamily="2" charset="-78"/>
              </a:rPr>
              <a:t>يَقْطَعُ</a:t>
            </a:r>
            <a:endParaRPr lang="en-US" sz="70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6072198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يَعْمَلُ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072198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يَنْتَبِهُ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يَهْرُبُ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286116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يَغْسِلُ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286116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صَوْتُ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072198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مَزْرَعَتِنَا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err="1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00034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000" b="1" dirty="0" smtClean="0">
                <a:cs typeface="Akhbar MT" pitchFamily="2" charset="-78"/>
              </a:rPr>
              <a:t>يَكـْتُبُ</a:t>
            </a:r>
            <a:endParaRPr lang="en-US" sz="70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86116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تَغْرُبُ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072198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يَصْبُغُ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00034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نَوْمُ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86116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يَأْخُذُهُ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00034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شَيْخ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6072198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ضِرْس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072198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مِنْشَار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أَرْض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286116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شَيْخ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286116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000" b="1" dirty="0" smtClean="0">
                <a:cs typeface="Akhbar MT" pitchFamily="2" charset="-78"/>
              </a:rPr>
              <a:t>يَلْعَبُ</a:t>
            </a:r>
            <a:endParaRPr lang="en-US" sz="70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072198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يَخْرُجُ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8000" dirty="0" smtClean="0"/>
          </a:p>
          <a:p>
            <a:pPr algn="ctr"/>
            <a:endParaRPr lang="en-US" sz="7500" b="1" dirty="0" err="1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00034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يَسْبَحُ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86116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000" b="1" dirty="0" smtClean="0">
                <a:cs typeface="Akhbar MT" pitchFamily="2" charset="-78"/>
              </a:rPr>
              <a:t>يَرْكُضُ</a:t>
            </a:r>
            <a:endParaRPr lang="en-US" sz="70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072198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يَجْلِسُ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00034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000" b="1" dirty="0" smtClean="0">
                <a:cs typeface="Akhbar MT" pitchFamily="2" charset="-78"/>
              </a:rPr>
              <a:t>يَفْرُشُ</a:t>
            </a:r>
            <a:endParaRPr lang="en-US" sz="70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86116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يَشْوِي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00034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يَحْرُثُ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6072198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يَخْرُجُ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072198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خَيْمَة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000" b="1" dirty="0" smtClean="0">
                <a:cs typeface="Akhbar MT" pitchFamily="2" charset="-78"/>
              </a:rPr>
              <a:t>أُخْتِي</a:t>
            </a:r>
            <a:endParaRPr lang="en-US" sz="70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286116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خُبْز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286116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زَيْتُون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072198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ثَعْلَب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8000" dirty="0" smtClean="0"/>
          </a:p>
          <a:p>
            <a:pPr algn="ctr"/>
            <a:endParaRPr lang="en-US" sz="7500" b="1" dirty="0" err="1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00034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يَسْبَحُ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86116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بَدْر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072198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ثَوْبُ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00034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6600" b="1" dirty="0" smtClean="0">
                <a:cs typeface="Akhbar MT" pitchFamily="2" charset="-78"/>
              </a:rPr>
              <a:t>تَطْبُخُ</a:t>
            </a:r>
            <a:endParaRPr lang="en-US" sz="66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86116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بِنْت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00034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دَيْنُ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6072198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000" b="1" dirty="0" smtClean="0">
                <a:cs typeface="Akhbar MT" pitchFamily="2" charset="-78"/>
              </a:rPr>
              <a:t>يَقْرَأ</a:t>
            </a:r>
            <a:endParaRPr lang="en-US" sz="70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072198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خَيْمَة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000" b="1" dirty="0" smtClean="0">
                <a:cs typeface="Akhbar MT" pitchFamily="2" charset="-78"/>
              </a:rPr>
              <a:t>أُخْتِي</a:t>
            </a:r>
            <a:endParaRPr lang="en-US" sz="70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286116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000" b="1" dirty="0" smtClean="0">
                <a:cs typeface="Akhbar MT" pitchFamily="2" charset="-78"/>
              </a:rPr>
              <a:t>يَشْوِي</a:t>
            </a:r>
            <a:endParaRPr lang="en-US" sz="70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286116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زَيْتُون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072198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ثَعْلَب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8000" dirty="0" smtClean="0"/>
          </a:p>
          <a:p>
            <a:pPr algn="ctr"/>
            <a:endParaRPr lang="en-US" sz="7500" b="1" dirty="0" err="1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00034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يَسْبَحُ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86116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بَدْر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072198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ثَوْبُ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00034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تَطْبُخُ</a:t>
            </a:r>
            <a:r>
              <a:rPr lang="ar-SA" sz="8000" dirty="0" smtClean="0"/>
              <a:t>.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86116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بِنْت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00034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دَيْنُ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105</Words>
  <Application>Microsoft Office PowerPoint</Application>
  <PresentationFormat>عرض على الشاشة (3:4)‏</PresentationFormat>
  <Paragraphs>273</Paragraphs>
  <Slides>8</Slides>
  <Notes>8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</vt:vector>
  </TitlesOfParts>
  <Company>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دار التقوى</dc:creator>
  <cp:lastModifiedBy>دار التقوى</cp:lastModifiedBy>
  <cp:revision>25</cp:revision>
  <dcterms:created xsi:type="dcterms:W3CDTF">2006-01-20T08:27:48Z</dcterms:created>
  <dcterms:modified xsi:type="dcterms:W3CDTF">2010-01-16T05:10:28Z</dcterms:modified>
</cp:coreProperties>
</file>