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90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84380"/>
    <p:restoredTop sz="94660"/>
  </p:normalViewPr>
  <p:slideViewPr>
    <p:cSldViewPr>
      <p:cViewPr varScale="1">
        <p:scale>
          <a:sx n="88" d="100"/>
          <a:sy n="88" d="100"/>
        </p:scale>
        <p:origin x="-8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0D20EAF-995B-4C1F-9A71-79292F32B124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997CD84-E3E9-497F-BE73-AA7048BA9BF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7CD84-E3E9-497F-BE73-AA7048BA9BF2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90DC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70CE6-EECB-478D-A6CE-E1BE5CF37BC8}" type="datetimeFigureOut">
              <a:rPr lang="ar-SA" smtClean="0"/>
              <a:pPr/>
              <a:t>30/03/1432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51871-E578-4B08-BE97-636C0546361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حَوْ</a:t>
            </a:r>
            <a:r>
              <a:rPr lang="ar-SA" sz="8000" b="1" dirty="0" smtClean="0"/>
              <a:t> </a:t>
            </a:r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شَوْ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سَوْ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سَوْ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err="1" smtClean="0">
                <a:cs typeface="Akhbar MT" pitchFamily="2" charset="-78"/>
              </a:rPr>
              <a:t>عَوْ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صَوْ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زَيْـ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نَوْ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رَوْ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رَوْ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شَوْ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قَوْ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قَوْ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زَيْـ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زَيْـ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جَيْـ</a:t>
            </a:r>
            <a:r>
              <a:rPr lang="ar-SA" sz="8000" b="1" dirty="0" smtClean="0"/>
              <a:t> </a:t>
            </a:r>
            <a:endParaRPr lang="en-US" sz="8000" dirty="0" smtClean="0"/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قَيْـ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كَيْـ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كَيْـ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كَيْـ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err="1" smtClean="0">
                <a:cs typeface="Akhbar MT" pitchFamily="2" charset="-78"/>
              </a:rPr>
              <a:t>خَيْـ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خَيْـ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خَيْـ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دَيْـ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قَوْ</a:t>
            </a:r>
            <a:r>
              <a:rPr lang="ar-SA" sz="8000" b="1" dirty="0" smtClean="0"/>
              <a:t> 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لَوْ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لَوْ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لَوْ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err="1" smtClean="0">
                <a:cs typeface="Akhbar MT" pitchFamily="2" charset="-78"/>
              </a:rPr>
              <a:t>صَوْ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صَوْ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ثـَوْ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ثـَوْ</a:t>
            </a:r>
            <a:r>
              <a:rPr lang="ar-SA" sz="8000" b="1" dirty="0" smtClean="0"/>
              <a:t> </a:t>
            </a:r>
            <a:endParaRPr lang="en-US" sz="8000" dirty="0" smtClean="0"/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طَوْ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نَوْ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نَوْ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حَوْ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000" b="1" dirty="0" smtClean="0">
                <a:cs typeface="Akhbar MT" pitchFamily="2" charset="-78"/>
              </a:rPr>
              <a:t>يَرْ</a:t>
            </a:r>
            <a:endParaRPr lang="en-US" sz="70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يَشْـ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يَزْ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هِـنـْ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بَرْ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سَعـْ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يَظْ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يَطْ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يَضْـ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يَصْـ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يَقْـ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يَعْـ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يَنْـ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يَهْـ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يَغْـ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err="1" smtClean="0">
                <a:cs typeface="Akhbar MT" pitchFamily="2" charset="-78"/>
              </a:rPr>
              <a:t>صَوْ</a:t>
            </a:r>
            <a:r>
              <a:rPr lang="ar-SA" sz="8000" b="1" dirty="0" smtClean="0"/>
              <a:t> 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مَزْ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err="1" smtClean="0">
                <a:cs typeface="Akhbar MT" pitchFamily="2" charset="-78"/>
              </a:rPr>
              <a:t>يَكـْ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تَغْـ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يَصْـ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نَوْ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يَأْ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شَيْـ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ضِرْ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مِنْـ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أَرْ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شَيْـ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يَلْـ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يَخْـ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000" b="1" dirty="0" smtClean="0">
                <a:cs typeface="Akhbar MT" pitchFamily="2" charset="-78"/>
              </a:rPr>
              <a:t>يَرْ</a:t>
            </a:r>
            <a:endParaRPr lang="en-US" sz="70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err="1" smtClean="0">
                <a:cs typeface="Akhbar MT" pitchFamily="2" charset="-78"/>
              </a:rPr>
              <a:t>يَجْـ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يَفْـ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يَشْـ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يَحْـ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يَخْـ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خَيْـ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أُخْـ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خُبْـ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زَيْـ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ثـَعْـ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بَدْ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err="1" smtClean="0">
                <a:cs typeface="Akhbar MT" pitchFamily="2" charset="-78"/>
              </a:rPr>
              <a:t>ثـَوْ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6600" b="1" dirty="0" err="1" smtClean="0">
                <a:cs typeface="Akhbar MT" pitchFamily="2" charset="-78"/>
              </a:rPr>
              <a:t>تَطْ</a:t>
            </a:r>
            <a:endParaRPr lang="en-US" sz="66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بــِنْـ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دَيْـ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072198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يَقْـ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072198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خَيْـ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smtClean="0">
                <a:cs typeface="Akhbar MT" pitchFamily="2" charset="-78"/>
              </a:rPr>
              <a:t>أُخـْ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r>
              <a:rPr lang="ar-SA" dirty="0" smtClean="0"/>
              <a:t>ــ</a:t>
            </a:r>
            <a:endParaRPr lang="ar-SA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86116" y="214290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000" b="1" dirty="0" err="1" smtClean="0">
                <a:cs typeface="Akhbar MT" pitchFamily="2" charset="-78"/>
              </a:rPr>
              <a:t>يَشْـ</a:t>
            </a:r>
            <a:endParaRPr lang="en-US" sz="70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286116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زَيْـ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ثـَعـْ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8000" dirty="0" smtClean="0"/>
          </a:p>
          <a:p>
            <a:pPr algn="ctr"/>
            <a:endParaRPr lang="en-US" sz="7500" b="1" dirty="0" err="1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00034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يَسْـ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86116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smtClean="0">
                <a:cs typeface="Akhbar MT" pitchFamily="2" charset="-78"/>
              </a:rPr>
              <a:t>بَدْ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072198" y="3357562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500" b="1" dirty="0" err="1" smtClean="0">
                <a:cs typeface="Akhbar MT" pitchFamily="2" charset="-78"/>
              </a:rPr>
              <a:t>ثـَوْ</a:t>
            </a:r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500034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200" b="1" dirty="0" err="1" smtClean="0">
                <a:cs typeface="Akhbar MT" pitchFamily="2" charset="-78"/>
              </a:rPr>
              <a:t>تَطْ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86116" y="1785926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smtClean="0">
                <a:cs typeface="Akhbar MT" pitchFamily="2" charset="-78"/>
              </a:rPr>
              <a:t>بـِنْـ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500034" y="4929198"/>
            <a:ext cx="2786082" cy="1571612"/>
          </a:xfrm>
          <a:prstGeom prst="roundRect">
            <a:avLst/>
          </a:prstGeom>
          <a:solidFill>
            <a:srgbClr val="C00000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7500" b="1" dirty="0" smtClean="0">
              <a:cs typeface="Akhbar MT" pitchFamily="2" charset="-78"/>
            </a:endParaRPr>
          </a:p>
          <a:p>
            <a:pPr algn="ctr"/>
            <a:r>
              <a:rPr lang="ar-SA" sz="7500" b="1" dirty="0" err="1" smtClean="0">
                <a:cs typeface="Akhbar MT" pitchFamily="2" charset="-78"/>
              </a:rPr>
              <a:t>دَيْـ</a:t>
            </a:r>
            <a:endParaRPr lang="en-US" sz="7500" b="1" dirty="0" smtClean="0">
              <a:cs typeface="Akhbar MT" pitchFamily="2" charset="-78"/>
            </a:endParaRPr>
          </a:p>
          <a:p>
            <a:pPr algn="ctr"/>
            <a:endParaRPr lang="en-US" sz="7500" b="1" dirty="0">
              <a:cs typeface="Akhbar MT" pitchFamily="2" charset="-78"/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105</Words>
  <Application>Microsoft Office PowerPoint</Application>
  <PresentationFormat>عرض على الشاشة (3:4)‏</PresentationFormat>
  <Paragraphs>274</Paragraphs>
  <Slides>8</Slides>
  <Notes>8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دار التقوى</dc:creator>
  <cp:lastModifiedBy>أبو تميم</cp:lastModifiedBy>
  <cp:revision>35</cp:revision>
  <dcterms:created xsi:type="dcterms:W3CDTF">2006-01-20T08:27:48Z</dcterms:created>
  <dcterms:modified xsi:type="dcterms:W3CDTF">2011-03-05T07:21:25Z</dcterms:modified>
</cp:coreProperties>
</file>