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8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</p:sldIdLst>
  <p:sldSz cx="9144000" cy="6858000" type="screen4x3"/>
  <p:notesSz cx="6858000" cy="9144000"/>
  <p:defaultTextStyle>
    <a:defPPr>
      <a:defRPr lang="ar-SA"/>
    </a:defPPr>
    <a:lvl1pPr algn="r" rtl="1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 (Arabic)" charset="0"/>
      </a:defRPr>
    </a:lvl1pPr>
    <a:lvl2pPr marL="457200" algn="r" rtl="1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 (Arabic)" charset="0"/>
      </a:defRPr>
    </a:lvl2pPr>
    <a:lvl3pPr marL="914400" algn="r" rtl="1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 (Arabic)" charset="0"/>
      </a:defRPr>
    </a:lvl3pPr>
    <a:lvl4pPr marL="1371600" algn="r" rtl="1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 (Arabic)" charset="0"/>
      </a:defRPr>
    </a:lvl4pPr>
    <a:lvl5pPr marL="1828800" algn="r" rtl="1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 (Arabic)" charset="0"/>
      </a:defRPr>
    </a:lvl5pPr>
    <a:lvl6pPr marL="22860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 (Arabic)" charset="0"/>
      </a:defRPr>
    </a:lvl6pPr>
    <a:lvl7pPr marL="27432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 (Arabic)" charset="0"/>
      </a:defRPr>
    </a:lvl7pPr>
    <a:lvl8pPr marL="32004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 (Arabic)" charset="0"/>
      </a:defRPr>
    </a:lvl8pPr>
    <a:lvl9pPr marL="36576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 (Arabic)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FF3399"/>
    <a:srgbClr val="FF00FF"/>
    <a:srgbClr val="009900"/>
    <a:srgbClr val="3366CC"/>
    <a:srgbClr val="9900CC"/>
    <a:srgbClr val="00CC00"/>
    <a:srgbClr val="FF99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67213"/>
    <p:restoredTop sz="90929"/>
  </p:normalViewPr>
  <p:slideViewPr>
    <p:cSldViewPr>
      <p:cViewPr varScale="1">
        <p:scale>
          <a:sx n="77" d="100"/>
          <a:sy n="77" d="100"/>
        </p:scale>
        <p:origin x="-30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-102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75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fld id="{6E1A2334-2C01-4732-8583-8A8A3E77701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779EBCFB-88B8-4269-BA08-35350209CECD}" type="datetimeFigureOut">
              <a:rPr lang="ar-SA" smtClean="0"/>
              <a:pPr/>
              <a:t>15/01/1432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D72C8990-2C88-49FA-9F46-8A002BF55B76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2C8990-2C88-49FA-9F46-8A002BF55B76}" type="slidenum">
              <a:rPr lang="ar-SA" smtClean="0"/>
              <a:pPr/>
              <a:t>1</a:t>
            </a:fld>
            <a:endParaRPr lang="ar-SA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9A298-E19F-4F0C-BFCA-D07871FBBA95}" type="slidenum">
              <a:rPr lang="ar-SA" smtClean="0"/>
              <a:pPr/>
              <a:t>10</a:t>
            </a:fld>
            <a:endParaRPr lang="ar-SA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9A298-E19F-4F0C-BFCA-D07871FBBA95}" type="slidenum">
              <a:rPr lang="ar-SA" smtClean="0"/>
              <a:pPr/>
              <a:t>11</a:t>
            </a:fld>
            <a:endParaRPr lang="ar-SA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9A298-E19F-4F0C-BFCA-D07871FBBA95}" type="slidenum">
              <a:rPr lang="ar-SA" smtClean="0"/>
              <a:pPr/>
              <a:t>12</a:t>
            </a:fld>
            <a:endParaRPr lang="ar-SA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9A298-E19F-4F0C-BFCA-D07871FBBA95}" type="slidenum">
              <a:rPr lang="ar-SA" smtClean="0"/>
              <a:pPr/>
              <a:t>13</a:t>
            </a:fld>
            <a:endParaRPr lang="ar-SA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9A298-E19F-4F0C-BFCA-D07871FBBA95}" type="slidenum">
              <a:rPr lang="ar-SA" smtClean="0"/>
              <a:pPr/>
              <a:t>14</a:t>
            </a:fld>
            <a:endParaRPr lang="ar-SA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9A298-E19F-4F0C-BFCA-D07871FBBA95}" type="slidenum">
              <a:rPr lang="ar-SA" smtClean="0"/>
              <a:pPr/>
              <a:t>15</a:t>
            </a:fld>
            <a:endParaRPr lang="ar-SA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9A298-E19F-4F0C-BFCA-D07871FBBA95}" type="slidenum">
              <a:rPr lang="ar-SA" smtClean="0"/>
              <a:pPr/>
              <a:t>16</a:t>
            </a:fld>
            <a:endParaRPr lang="ar-SA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9A298-E19F-4F0C-BFCA-D07871FBBA95}" type="slidenum">
              <a:rPr lang="ar-SA" smtClean="0"/>
              <a:pPr/>
              <a:t>17</a:t>
            </a:fld>
            <a:endParaRPr lang="ar-SA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9A298-E19F-4F0C-BFCA-D07871FBBA95}" type="slidenum">
              <a:rPr lang="ar-SA" smtClean="0"/>
              <a:pPr/>
              <a:t>18</a:t>
            </a:fld>
            <a:endParaRPr lang="ar-SA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9A298-E19F-4F0C-BFCA-D07871FBBA95}" type="slidenum">
              <a:rPr lang="ar-SA" smtClean="0"/>
              <a:pPr/>
              <a:t>19</a:t>
            </a:fld>
            <a:endParaRPr lang="ar-S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2C8990-2C88-49FA-9F46-8A002BF55B76}" type="slidenum">
              <a:rPr lang="ar-SA" smtClean="0"/>
              <a:pPr/>
              <a:t>2</a:t>
            </a:fld>
            <a:endParaRPr lang="ar-SA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9A298-E19F-4F0C-BFCA-D07871FBBA95}" type="slidenum">
              <a:rPr lang="ar-SA" smtClean="0"/>
              <a:pPr/>
              <a:t>20</a:t>
            </a:fld>
            <a:endParaRPr lang="ar-S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9A298-E19F-4F0C-BFCA-D07871FBBA95}" type="slidenum">
              <a:rPr lang="ar-SA" smtClean="0"/>
              <a:pPr/>
              <a:t>3</a:t>
            </a:fld>
            <a:endParaRPr lang="ar-S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9A298-E19F-4F0C-BFCA-D07871FBBA95}" type="slidenum">
              <a:rPr lang="ar-SA" smtClean="0"/>
              <a:pPr/>
              <a:t>4</a:t>
            </a:fld>
            <a:endParaRPr lang="ar-SA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9A298-E19F-4F0C-BFCA-D07871FBBA95}" type="slidenum">
              <a:rPr lang="ar-SA" smtClean="0"/>
              <a:pPr/>
              <a:t>5</a:t>
            </a:fld>
            <a:endParaRPr lang="ar-SA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9A298-E19F-4F0C-BFCA-D07871FBBA95}" type="slidenum">
              <a:rPr lang="ar-SA" smtClean="0"/>
              <a:pPr/>
              <a:t>6</a:t>
            </a:fld>
            <a:endParaRPr lang="ar-SA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9A298-E19F-4F0C-BFCA-D07871FBBA95}" type="slidenum">
              <a:rPr lang="ar-SA" smtClean="0"/>
              <a:pPr/>
              <a:t>7</a:t>
            </a:fld>
            <a:endParaRPr lang="ar-SA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9A298-E19F-4F0C-BFCA-D07871FBBA95}" type="slidenum">
              <a:rPr lang="ar-SA" smtClean="0"/>
              <a:pPr/>
              <a:t>8</a:t>
            </a:fld>
            <a:endParaRPr lang="ar-SA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9A298-E19F-4F0C-BFCA-D07871FBBA95}" type="slidenum">
              <a:rPr lang="ar-SA" smtClean="0"/>
              <a:pPr/>
              <a:t>9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112015-92DD-46C4-9244-05D114F30A7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D4A98D-1F09-448D-9148-B7D1287D347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7E9A56-869D-43DB-BD36-9CE6DB6749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E2A9E1-E857-4DEE-A19C-F8C11B37E6B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8EFEFA-80B2-4E7C-9854-6AD26A29E30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E7A19E-EE83-44E5-B208-625E5D25E68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39011C-ADE5-4B74-B99E-499A6C4BD18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0EDF69-D359-434D-AE40-7081CE5E904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A277EF-7E78-417D-8E25-96D2BAB9F96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879712-86A1-4936-931E-090C40DA5B8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43CA18-ED38-44E0-9919-8A2BBA35AAF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CCFFFF">
                <a:gamma/>
                <a:tint val="0"/>
                <a:invGamma/>
              </a:srgbClr>
            </a:gs>
            <a:gs pos="100000">
              <a:srgbClr val="CCFFF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fld id="{F30D8CF0-9ADD-4F1F-9718-46F04552031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 (Arabic)" charset="0"/>
        </a:defRPr>
      </a:lvl2pPr>
      <a:lvl3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 (Arabic)" charset="0"/>
        </a:defRPr>
      </a:lvl3pPr>
      <a:lvl4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 (Arabic)" charset="0"/>
        </a:defRPr>
      </a:lvl4pPr>
      <a:lvl5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 (Arabic)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 (Arabic)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 (Arabic)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 (Arabic)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 (Arabic)" charset="0"/>
        </a:defRPr>
      </a:lvl9pPr>
    </p:titleStyle>
    <p:bodyStyle>
      <a:lvl1pPr marL="342900" indent="-342900" algn="r" rtl="1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5929322" y="571480"/>
            <a:ext cx="2786082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err="1" smtClean="0">
                <a:solidFill>
                  <a:srgbClr val="CC3300"/>
                </a:solidFill>
                <a:cs typeface="Traditional Arabic" pitchFamily="2" charset="-78"/>
              </a:rPr>
              <a:t>مَـ</a:t>
            </a:r>
            <a:endParaRPr lang="en-US" sz="25200" b="1" dirty="0">
              <a:solidFill>
                <a:srgbClr val="CC3300"/>
              </a:solidFill>
              <a:cs typeface="Traditional Arabic" pitchFamily="2" charset="-78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4572000" y="571480"/>
            <a:ext cx="24384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err="1" smtClean="0">
                <a:solidFill>
                  <a:srgbClr val="CC3300"/>
                </a:solidFill>
                <a:cs typeface="Traditional Arabic" pitchFamily="2" charset="-78"/>
              </a:rPr>
              <a:t>ـا</a:t>
            </a:r>
            <a:endParaRPr lang="en-US" sz="25200" b="1" dirty="0">
              <a:solidFill>
                <a:srgbClr val="CC3300"/>
              </a:solidFill>
              <a:cs typeface="Traditional Arabic" pitchFamily="2" charset="-78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571604" y="642918"/>
            <a:ext cx="2786082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err="1" smtClean="0">
                <a:solidFill>
                  <a:srgbClr val="CC3300"/>
                </a:solidFill>
                <a:cs typeface="Traditional Arabic" pitchFamily="2" charset="-78"/>
              </a:rPr>
              <a:t>مَـ</a:t>
            </a:r>
            <a:endParaRPr lang="en-US" sz="25200" b="1" dirty="0">
              <a:solidFill>
                <a:srgbClr val="CC3300"/>
              </a:solidFill>
              <a:cs typeface="Traditional Arabic" pitchFamily="2" charset="-78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14282" y="642918"/>
            <a:ext cx="24384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err="1" smtClean="0">
                <a:solidFill>
                  <a:srgbClr val="CC3300"/>
                </a:solidFill>
                <a:cs typeface="Traditional Arabic" pitchFamily="2" charset="-78"/>
              </a:rPr>
              <a:t>ـا</a:t>
            </a:r>
            <a:endParaRPr lang="en-US" sz="25200" b="1" dirty="0">
              <a:solidFill>
                <a:srgbClr val="CC3300"/>
              </a:solidFill>
              <a:cs typeface="Traditional Arabic" pitchFamily="2" charset="-78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utoUpdateAnimBg="0"/>
      <p:bldP spid="4100" grpId="0" autoUpdateAnimBg="0"/>
      <p:bldP spid="6" grpId="0" autoUpdateAnimBg="0"/>
      <p:bldP spid="7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6072198" y="92867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err="1" smtClean="0">
                <a:solidFill>
                  <a:srgbClr val="6600FF"/>
                </a:solidFill>
                <a:cs typeface="Traditional Arabic" pitchFamily="2" charset="-78"/>
              </a:rPr>
              <a:t>دَ</a:t>
            </a:r>
            <a:endParaRPr lang="en-US" sz="25200" b="1" dirty="0">
              <a:solidFill>
                <a:srgbClr val="6600FF"/>
              </a:solidFill>
              <a:cs typeface="Traditional Arabic" pitchFamily="2" charset="-78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1643042" y="92867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err="1" smtClean="0">
                <a:solidFill>
                  <a:srgbClr val="6600FF"/>
                </a:solidFill>
                <a:cs typeface="Traditional Arabic" pitchFamily="2" charset="-78"/>
              </a:rPr>
              <a:t>سَ</a:t>
            </a:r>
            <a:endParaRPr lang="en-US" sz="25200" b="1" dirty="0">
              <a:solidFill>
                <a:srgbClr val="6600FF"/>
              </a:solidFill>
              <a:cs typeface="Traditional Arabic" pitchFamily="2" charset="-78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4000496" y="92867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smtClean="0">
                <a:solidFill>
                  <a:srgbClr val="6600FF"/>
                </a:solidFill>
                <a:cs typeface="Traditional Arabic" pitchFamily="2" charset="-78"/>
              </a:rPr>
              <a:t>رَ</a:t>
            </a:r>
            <a:endParaRPr lang="en-US" sz="25200" b="1" dirty="0">
              <a:solidFill>
                <a:srgbClr val="6600FF"/>
              </a:solidFill>
              <a:cs typeface="Traditional Arabic" pitchFamily="2" charset="-78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35" grpId="0" autoUpdateAnimBg="0"/>
      <p:bldP spid="18436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5286380" y="1214422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err="1" smtClean="0">
                <a:solidFill>
                  <a:srgbClr val="6600FF"/>
                </a:solidFill>
                <a:cs typeface="Traditional Arabic" pitchFamily="2" charset="-78"/>
              </a:rPr>
              <a:t>ح</a:t>
            </a:r>
            <a:r>
              <a:rPr lang="ar-SA" sz="25200" b="1" dirty="0" err="1" smtClean="0">
                <a:solidFill>
                  <a:srgbClr val="6600FF"/>
                </a:solidFill>
                <a:cs typeface="Traditional Arabic" pitchFamily="2" charset="-78"/>
              </a:rPr>
              <a:t>َـ</a:t>
            </a:r>
            <a:endParaRPr lang="en-US" sz="25200" b="1" dirty="0">
              <a:solidFill>
                <a:srgbClr val="6600FF"/>
              </a:solidFill>
              <a:cs typeface="Traditional Arabic" pitchFamily="2" charset="-78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1643042" y="92867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sz="25200" b="1" dirty="0">
              <a:solidFill>
                <a:srgbClr val="6600FF"/>
              </a:solidFill>
              <a:cs typeface="Traditional Arabic" pitchFamily="2" charset="-78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3071802" y="1071546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smtClean="0">
                <a:solidFill>
                  <a:srgbClr val="6600FF"/>
                </a:solidFill>
                <a:cs typeface="Traditional Arabic" pitchFamily="2" charset="-78"/>
              </a:rPr>
              <a:t>ر</a:t>
            </a:r>
            <a:r>
              <a:rPr lang="ar-SA" sz="25200" b="1" dirty="0" smtClean="0">
                <a:solidFill>
                  <a:srgbClr val="6600FF"/>
                </a:solidFill>
                <a:cs typeface="Traditional Arabic" pitchFamily="2" charset="-78"/>
              </a:rPr>
              <a:t>َ</a:t>
            </a:r>
            <a:endParaRPr lang="en-US" sz="25200" b="1" dirty="0">
              <a:solidFill>
                <a:srgbClr val="6600FF"/>
              </a:solidFill>
              <a:cs typeface="Traditional Arabic" pitchFamily="2" charset="-78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85786" y="92867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err="1" smtClean="0">
                <a:solidFill>
                  <a:srgbClr val="6600FF"/>
                </a:solidFill>
                <a:cs typeface="Traditional Arabic" pitchFamily="2" charset="-78"/>
              </a:rPr>
              <a:t>س</a:t>
            </a:r>
            <a:r>
              <a:rPr lang="ar-SA" sz="25200" b="1" dirty="0" err="1" smtClean="0">
                <a:solidFill>
                  <a:srgbClr val="6600FF"/>
                </a:solidFill>
                <a:cs typeface="Traditional Arabic" pitchFamily="2" charset="-78"/>
              </a:rPr>
              <a:t>َ</a:t>
            </a:r>
            <a:endParaRPr lang="en-US" sz="25200" b="1" dirty="0">
              <a:solidFill>
                <a:srgbClr val="6600FF"/>
              </a:solidFill>
              <a:cs typeface="Traditional Arabic" pitchFamily="2" charset="-78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35" grpId="0" autoUpdateAnimBg="0"/>
      <p:bldP spid="18436" grpId="0" autoUpdateAnimBg="0"/>
      <p:bldP spid="5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4714876" y="1071546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err="1" smtClean="0">
                <a:solidFill>
                  <a:srgbClr val="6600FF"/>
                </a:solidFill>
                <a:cs typeface="Traditional Arabic" pitchFamily="2" charset="-78"/>
              </a:rPr>
              <a:t>ب</a:t>
            </a:r>
            <a:r>
              <a:rPr lang="ar-SA" sz="25200" b="1" dirty="0" err="1" smtClean="0">
                <a:solidFill>
                  <a:srgbClr val="6600FF"/>
                </a:solidFill>
                <a:cs typeface="Traditional Arabic" pitchFamily="2" charset="-78"/>
              </a:rPr>
              <a:t>َـ</a:t>
            </a:r>
            <a:endParaRPr lang="en-US" sz="25200" b="1" dirty="0">
              <a:solidFill>
                <a:srgbClr val="6600FF"/>
              </a:solidFill>
              <a:cs typeface="Traditional Arabic" pitchFamily="2" charset="-78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1643042" y="92867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sz="25200" b="1" dirty="0">
              <a:solidFill>
                <a:srgbClr val="6600FF"/>
              </a:solidFill>
              <a:cs typeface="Traditional Arabic" pitchFamily="2" charset="-78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3071802" y="1214422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err="1" smtClean="0">
                <a:solidFill>
                  <a:srgbClr val="6600FF"/>
                </a:solidFill>
                <a:cs typeface="Traditional Arabic" pitchFamily="2" charset="-78"/>
              </a:rPr>
              <a:t>د</a:t>
            </a:r>
            <a:r>
              <a:rPr lang="ar-SA" sz="25200" b="1" dirty="0" err="1" smtClean="0">
                <a:solidFill>
                  <a:srgbClr val="6600FF"/>
                </a:solidFill>
                <a:cs typeface="Traditional Arabic" pitchFamily="2" charset="-78"/>
              </a:rPr>
              <a:t>َ</a:t>
            </a:r>
            <a:endParaRPr lang="en-US" sz="25200" b="1" dirty="0">
              <a:solidFill>
                <a:srgbClr val="6600FF"/>
              </a:solidFill>
              <a:cs typeface="Traditional Arabic" pitchFamily="2" charset="-78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285852" y="785794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smtClean="0">
                <a:solidFill>
                  <a:srgbClr val="6600FF"/>
                </a:solidFill>
                <a:cs typeface="Traditional Arabic" pitchFamily="2" charset="-78"/>
              </a:rPr>
              <a:t>ر</a:t>
            </a:r>
            <a:r>
              <a:rPr lang="ar-SA" sz="25200" b="1" dirty="0" smtClean="0">
                <a:solidFill>
                  <a:srgbClr val="6600FF"/>
                </a:solidFill>
                <a:cs typeface="Traditional Arabic" pitchFamily="2" charset="-78"/>
              </a:rPr>
              <a:t>َ</a:t>
            </a:r>
            <a:endParaRPr lang="en-US" sz="25200" b="1" dirty="0">
              <a:solidFill>
                <a:srgbClr val="6600FF"/>
              </a:solidFill>
              <a:cs typeface="Traditional Arabic" pitchFamily="2" charset="-78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35" grpId="0" autoUpdateAnimBg="0"/>
      <p:bldP spid="18436" grpId="0" autoUpdateAnimBg="0"/>
      <p:bldP spid="5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5286380" y="1214422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err="1" smtClean="0">
                <a:solidFill>
                  <a:srgbClr val="6600FF"/>
                </a:solidFill>
                <a:cs typeface="Traditional Arabic" pitchFamily="2" charset="-78"/>
              </a:rPr>
              <a:t>ب</a:t>
            </a:r>
            <a:r>
              <a:rPr lang="ar-SA" sz="25200" b="1" dirty="0" err="1" smtClean="0">
                <a:solidFill>
                  <a:srgbClr val="6600FF"/>
                </a:solidFill>
                <a:cs typeface="Traditional Arabic" pitchFamily="2" charset="-78"/>
              </a:rPr>
              <a:t>َـ</a:t>
            </a:r>
            <a:endParaRPr lang="en-US" sz="25200" b="1" dirty="0">
              <a:solidFill>
                <a:srgbClr val="6600FF"/>
              </a:solidFill>
              <a:cs typeface="Traditional Arabic" pitchFamily="2" charset="-78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1643042" y="92867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sz="25200" b="1" dirty="0">
              <a:solidFill>
                <a:srgbClr val="6600FF"/>
              </a:solidFill>
              <a:cs typeface="Traditional Arabic" pitchFamily="2" charset="-78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3571868" y="1071546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smtClean="0">
                <a:solidFill>
                  <a:srgbClr val="6600FF"/>
                </a:solidFill>
                <a:cs typeface="Traditional Arabic" pitchFamily="2" charset="-78"/>
              </a:rPr>
              <a:t>ر</a:t>
            </a:r>
            <a:r>
              <a:rPr lang="ar-SA" sz="25200" b="1" dirty="0" smtClean="0">
                <a:solidFill>
                  <a:srgbClr val="6600FF"/>
                </a:solidFill>
                <a:cs typeface="Traditional Arabic" pitchFamily="2" charset="-78"/>
              </a:rPr>
              <a:t>َ</a:t>
            </a:r>
            <a:endParaRPr lang="en-US" sz="25200" b="1" dirty="0">
              <a:solidFill>
                <a:srgbClr val="6600FF"/>
              </a:solidFill>
              <a:cs typeface="Traditional Arabic" pitchFamily="2" charset="-78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000232" y="1357298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err="1" smtClean="0">
                <a:solidFill>
                  <a:srgbClr val="6600FF"/>
                </a:solidFill>
                <a:cs typeface="Traditional Arabic" pitchFamily="2" charset="-78"/>
              </a:rPr>
              <a:t>د</a:t>
            </a:r>
            <a:r>
              <a:rPr lang="ar-SA" sz="25200" b="1" dirty="0" err="1" smtClean="0">
                <a:solidFill>
                  <a:srgbClr val="6600FF"/>
                </a:solidFill>
                <a:cs typeface="Traditional Arabic" pitchFamily="2" charset="-78"/>
              </a:rPr>
              <a:t>َ</a:t>
            </a:r>
            <a:endParaRPr lang="en-US" sz="25200" b="1" dirty="0">
              <a:solidFill>
                <a:srgbClr val="6600FF"/>
              </a:solidFill>
              <a:cs typeface="Traditional Arabic" pitchFamily="2" charset="-78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35" grpId="0" autoUpdateAnimBg="0"/>
      <p:bldP spid="18436" grpId="0" autoUpdateAnimBg="0"/>
      <p:bldP spid="5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6072198" y="92867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>
                <a:solidFill>
                  <a:srgbClr val="6600FF"/>
                </a:solidFill>
                <a:cs typeface="Traditional Arabic" pitchFamily="2" charset="-78"/>
              </a:rPr>
              <a:t>ر</a:t>
            </a:r>
            <a:r>
              <a:rPr lang="ar-SA" sz="25200" b="1" dirty="0" smtClean="0">
                <a:solidFill>
                  <a:srgbClr val="6600FF"/>
                </a:solidFill>
                <a:cs typeface="Traditional Arabic" pitchFamily="2" charset="-78"/>
              </a:rPr>
              <a:t>َ</a:t>
            </a:r>
            <a:endParaRPr lang="en-US" sz="25200" b="1" dirty="0">
              <a:solidFill>
                <a:srgbClr val="6600FF"/>
              </a:solidFill>
              <a:cs typeface="Traditional Arabic" pitchFamily="2" charset="-78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1643042" y="92867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err="1" smtClean="0">
                <a:solidFill>
                  <a:srgbClr val="6600FF"/>
                </a:solidFill>
                <a:cs typeface="Traditional Arabic" pitchFamily="2" charset="-78"/>
              </a:rPr>
              <a:t>ـمَ</a:t>
            </a:r>
            <a:endParaRPr lang="en-US" sz="25200" b="1" dirty="0">
              <a:solidFill>
                <a:srgbClr val="6600FF"/>
              </a:solidFill>
              <a:cs typeface="Traditional Arabic" pitchFamily="2" charset="-78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3505200" y="91440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err="1" smtClean="0">
                <a:solidFill>
                  <a:srgbClr val="6600FF"/>
                </a:solidFill>
                <a:cs typeface="Traditional Arabic" pitchFamily="2" charset="-78"/>
              </a:rPr>
              <a:t>س</a:t>
            </a:r>
            <a:r>
              <a:rPr lang="ar-SA" sz="25200" b="1" dirty="0" err="1" smtClean="0">
                <a:solidFill>
                  <a:srgbClr val="6600FF"/>
                </a:solidFill>
                <a:cs typeface="Traditional Arabic" pitchFamily="2" charset="-78"/>
              </a:rPr>
              <a:t>َـ</a:t>
            </a:r>
            <a:endParaRPr lang="en-US" sz="25200" b="1" dirty="0">
              <a:solidFill>
                <a:srgbClr val="6600FF"/>
              </a:solidFill>
              <a:cs typeface="Traditional Arabic" pitchFamily="2" charset="-78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35" grpId="0" autoUpdateAnimBg="0"/>
      <p:bldP spid="18436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1026"/>
          <p:cNvSpPr>
            <a:spLocks noChangeArrowheads="1"/>
          </p:cNvSpPr>
          <p:nvPr/>
        </p:nvSpPr>
        <p:spPr bwMode="auto">
          <a:xfrm>
            <a:off x="6096000" y="91440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smtClean="0">
                <a:solidFill>
                  <a:srgbClr val="006600"/>
                </a:solidFill>
                <a:cs typeface="Traditional Arabic" pitchFamily="2" charset="-78"/>
              </a:rPr>
              <a:t>لَ</a:t>
            </a:r>
            <a:r>
              <a:rPr lang="ar-SA" sz="25200" b="1" dirty="0" smtClean="0">
                <a:solidFill>
                  <a:srgbClr val="006600"/>
                </a:solidFill>
                <a:cs typeface="Traditional Arabic" pitchFamily="2" charset="-78"/>
              </a:rPr>
              <a:t>ـ</a:t>
            </a:r>
            <a:endParaRPr lang="en-US" sz="25200" b="1" dirty="0">
              <a:solidFill>
                <a:srgbClr val="006600"/>
              </a:solidFill>
              <a:cs typeface="Traditional Arabic" pitchFamily="2" charset="-78"/>
            </a:endParaRPr>
          </a:p>
        </p:txBody>
      </p:sp>
      <p:sp>
        <p:nvSpPr>
          <p:cNvPr id="43011" name="Rectangle 1027"/>
          <p:cNvSpPr>
            <a:spLocks noChangeArrowheads="1"/>
          </p:cNvSpPr>
          <p:nvPr/>
        </p:nvSpPr>
        <p:spPr bwMode="auto">
          <a:xfrm>
            <a:off x="1295400" y="91440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err="1" smtClean="0">
                <a:solidFill>
                  <a:srgbClr val="006600"/>
                </a:solidFill>
                <a:cs typeface="Traditional Arabic" pitchFamily="2" charset="-78"/>
              </a:rPr>
              <a:t>ـسَ</a:t>
            </a:r>
            <a:endParaRPr lang="en-US" sz="25200" b="1" dirty="0">
              <a:solidFill>
                <a:srgbClr val="006600"/>
              </a:solidFill>
              <a:cs typeface="Traditional Arabic" pitchFamily="2" charset="-78"/>
            </a:endParaRPr>
          </a:p>
        </p:txBody>
      </p:sp>
      <p:sp>
        <p:nvSpPr>
          <p:cNvPr id="43012" name="Rectangle 1028"/>
          <p:cNvSpPr>
            <a:spLocks noChangeArrowheads="1"/>
          </p:cNvSpPr>
          <p:nvPr/>
        </p:nvSpPr>
        <p:spPr bwMode="auto">
          <a:xfrm>
            <a:off x="3714744" y="785794"/>
            <a:ext cx="2438400" cy="5157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err="1" smtClean="0">
                <a:solidFill>
                  <a:srgbClr val="006600"/>
                </a:solidFill>
                <a:cs typeface="Traditional Arabic" pitchFamily="2" charset="-78"/>
              </a:rPr>
              <a:t>ـبِـ</a:t>
            </a:r>
            <a:endParaRPr lang="en-US" sz="25200" b="1" dirty="0">
              <a:solidFill>
                <a:srgbClr val="006600"/>
              </a:solidFill>
              <a:cs typeface="Traditional Arabic" pitchFamily="2" charset="-78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autoUpdateAnimBg="0"/>
      <p:bldP spid="43011" grpId="0" autoUpdateAnimBg="0"/>
      <p:bldP spid="43012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6072198" y="92867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>
                <a:solidFill>
                  <a:srgbClr val="6600FF"/>
                </a:solidFill>
                <a:cs typeface="Traditional Arabic" pitchFamily="2" charset="-78"/>
              </a:rPr>
              <a:t>ر</a:t>
            </a:r>
            <a:r>
              <a:rPr lang="ar-SA" sz="25200" b="1" dirty="0" smtClean="0">
                <a:solidFill>
                  <a:srgbClr val="6600FF"/>
                </a:solidFill>
                <a:cs typeface="Traditional Arabic" pitchFamily="2" charset="-78"/>
              </a:rPr>
              <a:t>َ</a:t>
            </a:r>
            <a:endParaRPr lang="en-US" sz="25200" b="1" dirty="0">
              <a:solidFill>
                <a:srgbClr val="6600FF"/>
              </a:solidFill>
              <a:cs typeface="Traditional Arabic" pitchFamily="2" charset="-78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1643042" y="92867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err="1" smtClean="0">
                <a:solidFill>
                  <a:srgbClr val="6600FF"/>
                </a:solidFill>
                <a:cs typeface="Traditional Arabic" pitchFamily="2" charset="-78"/>
              </a:rPr>
              <a:t>ـحَ</a:t>
            </a:r>
            <a:endParaRPr lang="en-US" sz="25200" b="1" dirty="0">
              <a:solidFill>
                <a:srgbClr val="6600FF"/>
              </a:solidFill>
              <a:cs typeface="Traditional Arabic" pitchFamily="2" charset="-78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3571868" y="857232"/>
            <a:ext cx="2638436" cy="5086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err="1" smtClean="0">
                <a:solidFill>
                  <a:srgbClr val="6600FF"/>
                </a:solidFill>
                <a:cs typeface="Traditional Arabic" pitchFamily="2" charset="-78"/>
              </a:rPr>
              <a:t>بِـ</a:t>
            </a:r>
            <a:endParaRPr lang="en-US" sz="25200" b="1" dirty="0">
              <a:solidFill>
                <a:srgbClr val="6600FF"/>
              </a:solidFill>
              <a:cs typeface="Traditional Arabic" pitchFamily="2" charset="-78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35" grpId="0" autoUpdateAnimBg="0"/>
      <p:bldP spid="18436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6072198" y="92867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>
                <a:solidFill>
                  <a:srgbClr val="6600FF"/>
                </a:solidFill>
                <a:cs typeface="Traditional Arabic" pitchFamily="2" charset="-78"/>
              </a:rPr>
              <a:t>ر</a:t>
            </a:r>
            <a:r>
              <a:rPr lang="ar-SA" sz="25200" b="1" dirty="0" smtClean="0">
                <a:solidFill>
                  <a:srgbClr val="6600FF"/>
                </a:solidFill>
                <a:cs typeface="Traditional Arabic" pitchFamily="2" charset="-78"/>
              </a:rPr>
              <a:t>َ</a:t>
            </a:r>
            <a:endParaRPr lang="en-US" sz="25200" b="1" dirty="0">
              <a:solidFill>
                <a:srgbClr val="6600FF"/>
              </a:solidFill>
              <a:cs typeface="Traditional Arabic" pitchFamily="2" charset="-78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1643042" y="92867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err="1" smtClean="0">
                <a:solidFill>
                  <a:srgbClr val="6600FF"/>
                </a:solidFill>
                <a:cs typeface="Traditional Arabic" pitchFamily="2" charset="-78"/>
              </a:rPr>
              <a:t>ـدُ</a:t>
            </a:r>
            <a:endParaRPr lang="en-US" sz="25200" b="1" dirty="0">
              <a:solidFill>
                <a:srgbClr val="6600FF"/>
              </a:solidFill>
              <a:cs typeface="Traditional Arabic" pitchFamily="2" charset="-78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3505200" y="91440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err="1" smtClean="0">
                <a:solidFill>
                  <a:srgbClr val="6600FF"/>
                </a:solidFill>
                <a:cs typeface="Traditional Arabic" pitchFamily="2" charset="-78"/>
              </a:rPr>
              <a:t>م</a:t>
            </a:r>
            <a:r>
              <a:rPr lang="ar-SA" sz="25200" b="1" dirty="0" err="1" smtClean="0">
                <a:solidFill>
                  <a:srgbClr val="6600FF"/>
                </a:solidFill>
                <a:cs typeface="Traditional Arabic" pitchFamily="2" charset="-78"/>
              </a:rPr>
              <a:t>َـ</a:t>
            </a:r>
            <a:endParaRPr lang="en-US" sz="25200" b="1" dirty="0">
              <a:solidFill>
                <a:srgbClr val="6600FF"/>
              </a:solidFill>
              <a:cs typeface="Traditional Arabic" pitchFamily="2" charset="-78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35" grpId="0" autoUpdateAnimBg="0"/>
      <p:bldP spid="18436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6072198" y="92867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>
                <a:solidFill>
                  <a:srgbClr val="6600FF"/>
                </a:solidFill>
                <a:cs typeface="Traditional Arabic" pitchFamily="2" charset="-78"/>
              </a:rPr>
              <a:t>ر</a:t>
            </a:r>
            <a:r>
              <a:rPr lang="ar-SA" sz="25200" b="1" dirty="0" smtClean="0">
                <a:solidFill>
                  <a:srgbClr val="6600FF"/>
                </a:solidFill>
                <a:cs typeface="Traditional Arabic" pitchFamily="2" charset="-78"/>
              </a:rPr>
              <a:t>َ</a:t>
            </a:r>
            <a:endParaRPr lang="en-US" sz="25200" b="1" dirty="0">
              <a:solidFill>
                <a:srgbClr val="6600FF"/>
              </a:solidFill>
              <a:cs typeface="Traditional Arabic" pitchFamily="2" charset="-78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1643042" y="92867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smtClean="0">
                <a:solidFill>
                  <a:srgbClr val="6600FF"/>
                </a:solidFill>
                <a:cs typeface="Traditional Arabic" pitchFamily="2" charset="-78"/>
              </a:rPr>
              <a:t>ـلَ</a:t>
            </a:r>
            <a:endParaRPr lang="en-US" sz="25200" b="1" dirty="0">
              <a:solidFill>
                <a:srgbClr val="6600FF"/>
              </a:solidFill>
              <a:cs typeface="Traditional Arabic" pitchFamily="2" charset="-78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3505200" y="91440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err="1" smtClean="0">
                <a:solidFill>
                  <a:srgbClr val="6600FF"/>
                </a:solidFill>
                <a:cs typeface="Traditional Arabic" pitchFamily="2" charset="-78"/>
              </a:rPr>
              <a:t>ح</a:t>
            </a:r>
            <a:r>
              <a:rPr lang="ar-SA" sz="25200" b="1" dirty="0" err="1" smtClean="0">
                <a:solidFill>
                  <a:srgbClr val="6600FF"/>
                </a:solidFill>
                <a:cs typeface="Traditional Arabic" pitchFamily="2" charset="-78"/>
              </a:rPr>
              <a:t>َـ</a:t>
            </a:r>
            <a:endParaRPr lang="en-US" sz="25200" b="1" dirty="0">
              <a:solidFill>
                <a:srgbClr val="6600FF"/>
              </a:solidFill>
              <a:cs typeface="Traditional Arabic" pitchFamily="2" charset="-78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35" grpId="0" autoUpdateAnimBg="0"/>
      <p:bldP spid="18436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5000628" y="1214422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smtClean="0">
                <a:solidFill>
                  <a:srgbClr val="6600FF"/>
                </a:solidFill>
                <a:cs typeface="Traditional Arabic" pitchFamily="2" charset="-78"/>
              </a:rPr>
              <a:t>ف</a:t>
            </a:r>
            <a:r>
              <a:rPr lang="ar-SA" sz="25200" b="1" dirty="0" smtClean="0">
                <a:solidFill>
                  <a:srgbClr val="6600FF"/>
                </a:solidFill>
                <a:cs typeface="Traditional Arabic" pitchFamily="2" charset="-78"/>
              </a:rPr>
              <a:t>َـ</a:t>
            </a:r>
            <a:endParaRPr lang="en-US" sz="25200" b="1" dirty="0">
              <a:solidFill>
                <a:srgbClr val="6600FF"/>
              </a:solidFill>
              <a:cs typeface="Traditional Arabic" pitchFamily="2" charset="-78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1643042" y="92867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sz="25200" b="1" dirty="0">
              <a:solidFill>
                <a:srgbClr val="6600FF"/>
              </a:solidFill>
              <a:cs typeface="Traditional Arabic" pitchFamily="2" charset="-78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3143240" y="1071546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smtClean="0">
                <a:solidFill>
                  <a:srgbClr val="6600FF"/>
                </a:solidFill>
                <a:cs typeface="Traditional Arabic" pitchFamily="2" charset="-78"/>
              </a:rPr>
              <a:t>ر</a:t>
            </a:r>
            <a:r>
              <a:rPr lang="ar-SA" sz="25200" b="1" dirty="0" smtClean="0">
                <a:solidFill>
                  <a:srgbClr val="6600FF"/>
                </a:solidFill>
                <a:cs typeface="Traditional Arabic" pitchFamily="2" charset="-78"/>
              </a:rPr>
              <a:t>َ</a:t>
            </a:r>
            <a:endParaRPr lang="en-US" sz="25200" b="1" dirty="0">
              <a:solidFill>
                <a:srgbClr val="6600FF"/>
              </a:solidFill>
              <a:cs typeface="Traditional Arabic" pitchFamily="2" charset="-78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85786" y="92867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err="1" smtClean="0">
                <a:solidFill>
                  <a:srgbClr val="6600FF"/>
                </a:solidFill>
                <a:cs typeface="Traditional Arabic" pitchFamily="2" charset="-78"/>
              </a:rPr>
              <a:t>مَ</a:t>
            </a:r>
            <a:endParaRPr lang="en-US" sz="25200" b="1" dirty="0">
              <a:solidFill>
                <a:srgbClr val="6600FF"/>
              </a:solidFill>
              <a:cs typeface="Traditional Arabic" pitchFamily="2" charset="-78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35" grpId="0" autoUpdateAnimBg="0"/>
      <p:bldP spid="18436" grpId="0" autoUpdateAnimBg="0"/>
      <p:bldP spid="5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5929322" y="571480"/>
            <a:ext cx="2786082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err="1" smtClean="0">
                <a:solidFill>
                  <a:srgbClr val="CC3300"/>
                </a:solidFill>
                <a:cs typeface="Traditional Arabic" pitchFamily="2" charset="-78"/>
              </a:rPr>
              <a:t>بَـ</a:t>
            </a:r>
            <a:endParaRPr lang="en-US" sz="25200" b="1" dirty="0">
              <a:solidFill>
                <a:srgbClr val="CC3300"/>
              </a:solidFill>
              <a:cs typeface="Traditional Arabic" pitchFamily="2" charset="-78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4572000" y="571480"/>
            <a:ext cx="24384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err="1" smtClean="0">
                <a:solidFill>
                  <a:srgbClr val="CC3300"/>
                </a:solidFill>
                <a:cs typeface="Traditional Arabic" pitchFamily="2" charset="-78"/>
              </a:rPr>
              <a:t>ـا</a:t>
            </a:r>
            <a:endParaRPr lang="en-US" sz="25200" b="1" dirty="0">
              <a:solidFill>
                <a:srgbClr val="CC3300"/>
              </a:solidFill>
              <a:cs typeface="Traditional Arabic" pitchFamily="2" charset="-78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571604" y="642918"/>
            <a:ext cx="2786082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err="1" smtClean="0">
                <a:solidFill>
                  <a:srgbClr val="CC3300"/>
                </a:solidFill>
                <a:cs typeface="Traditional Arabic" pitchFamily="2" charset="-78"/>
              </a:rPr>
              <a:t>بَـ</a:t>
            </a:r>
            <a:endParaRPr lang="en-US" sz="25200" b="1" dirty="0">
              <a:solidFill>
                <a:srgbClr val="CC3300"/>
              </a:solidFill>
              <a:cs typeface="Traditional Arabic" pitchFamily="2" charset="-78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14282" y="642918"/>
            <a:ext cx="24384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err="1" smtClean="0">
                <a:solidFill>
                  <a:srgbClr val="CC3300"/>
                </a:solidFill>
                <a:cs typeface="Traditional Arabic" pitchFamily="2" charset="-78"/>
              </a:rPr>
              <a:t>ـا</a:t>
            </a:r>
            <a:endParaRPr lang="en-US" sz="25200" b="1" dirty="0">
              <a:solidFill>
                <a:srgbClr val="CC3300"/>
              </a:solidFill>
              <a:cs typeface="Traditional Arabic" pitchFamily="2" charset="-78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utoUpdateAnimBg="0"/>
      <p:bldP spid="4100" grpId="0" autoUpdateAnimBg="0"/>
      <p:bldP spid="6" grpId="0" autoUpdateAnimBg="0"/>
      <p:bldP spid="7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5000628" y="1214422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smtClean="0">
                <a:solidFill>
                  <a:srgbClr val="6600FF"/>
                </a:solidFill>
                <a:cs typeface="Traditional Arabic" pitchFamily="2" charset="-78"/>
              </a:rPr>
              <a:t>ف</a:t>
            </a:r>
            <a:r>
              <a:rPr lang="ar-SA" sz="25200" b="1" dirty="0" smtClean="0">
                <a:solidFill>
                  <a:srgbClr val="6600FF"/>
                </a:solidFill>
                <a:cs typeface="Traditional Arabic" pitchFamily="2" charset="-78"/>
              </a:rPr>
              <a:t>َـ</a:t>
            </a:r>
            <a:endParaRPr lang="en-US" sz="25200" b="1" dirty="0">
              <a:solidFill>
                <a:srgbClr val="6600FF"/>
              </a:solidFill>
              <a:cs typeface="Traditional Arabic" pitchFamily="2" charset="-78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1643042" y="92867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sz="25200" b="1" dirty="0">
              <a:solidFill>
                <a:srgbClr val="6600FF"/>
              </a:solidFill>
              <a:cs typeface="Traditional Arabic" pitchFamily="2" charset="-78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3143240" y="1071546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smtClean="0">
                <a:solidFill>
                  <a:srgbClr val="6600FF"/>
                </a:solidFill>
                <a:cs typeface="Traditional Arabic" pitchFamily="2" charset="-78"/>
              </a:rPr>
              <a:t>ر</a:t>
            </a:r>
            <a:r>
              <a:rPr lang="ar-SA" sz="25200" b="1" dirty="0" smtClean="0">
                <a:solidFill>
                  <a:srgbClr val="6600FF"/>
                </a:solidFill>
                <a:cs typeface="Traditional Arabic" pitchFamily="2" charset="-78"/>
              </a:rPr>
              <a:t>َ</a:t>
            </a:r>
            <a:endParaRPr lang="en-US" sz="25200" b="1" dirty="0">
              <a:solidFill>
                <a:srgbClr val="6600FF"/>
              </a:solidFill>
              <a:cs typeface="Traditional Arabic" pitchFamily="2" charset="-78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85786" y="92867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err="1" smtClean="0">
                <a:solidFill>
                  <a:srgbClr val="6600FF"/>
                </a:solidFill>
                <a:cs typeface="Traditional Arabic" pitchFamily="2" charset="-78"/>
              </a:rPr>
              <a:t>ح</a:t>
            </a:r>
            <a:r>
              <a:rPr lang="ar-SA" sz="25200" b="1" dirty="0" err="1" smtClean="0">
                <a:solidFill>
                  <a:srgbClr val="6600FF"/>
                </a:solidFill>
                <a:cs typeface="Traditional Arabic" pitchFamily="2" charset="-78"/>
              </a:rPr>
              <a:t>ُ</a:t>
            </a:r>
            <a:endParaRPr lang="en-US" sz="25200" b="1" dirty="0">
              <a:solidFill>
                <a:srgbClr val="6600FF"/>
              </a:solidFill>
              <a:cs typeface="Traditional Arabic" pitchFamily="2" charset="-78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35" grpId="0" autoUpdateAnimBg="0"/>
      <p:bldP spid="18436" grpId="0" autoUpdateAnimBg="0"/>
      <p:bldP spid="5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1026"/>
          <p:cNvSpPr>
            <a:spLocks noChangeArrowheads="1"/>
          </p:cNvSpPr>
          <p:nvPr/>
        </p:nvSpPr>
        <p:spPr bwMode="auto">
          <a:xfrm>
            <a:off x="6096000" y="91440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err="1">
                <a:solidFill>
                  <a:srgbClr val="006600"/>
                </a:solidFill>
                <a:cs typeface="Traditional Arabic" pitchFamily="2" charset="-78"/>
              </a:rPr>
              <a:t>ح</a:t>
            </a:r>
            <a:r>
              <a:rPr lang="ar-SA" sz="25200" b="1" dirty="0" err="1" smtClean="0">
                <a:solidFill>
                  <a:srgbClr val="006600"/>
                </a:solidFill>
                <a:cs typeface="Traditional Arabic" pitchFamily="2" charset="-78"/>
              </a:rPr>
              <a:t>َـ</a:t>
            </a:r>
            <a:endParaRPr lang="en-US" sz="25200" b="1" dirty="0">
              <a:solidFill>
                <a:srgbClr val="006600"/>
              </a:solidFill>
              <a:cs typeface="Traditional Arabic" pitchFamily="2" charset="-78"/>
            </a:endParaRPr>
          </a:p>
        </p:txBody>
      </p:sp>
      <p:sp>
        <p:nvSpPr>
          <p:cNvPr id="43011" name="Rectangle 1027"/>
          <p:cNvSpPr>
            <a:spLocks noChangeArrowheads="1"/>
          </p:cNvSpPr>
          <p:nvPr/>
        </p:nvSpPr>
        <p:spPr bwMode="auto">
          <a:xfrm>
            <a:off x="1295400" y="91440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err="1" smtClean="0">
                <a:solidFill>
                  <a:srgbClr val="006600"/>
                </a:solidFill>
                <a:cs typeface="Traditional Arabic" pitchFamily="2" charset="-78"/>
              </a:rPr>
              <a:t>ـدَ</a:t>
            </a:r>
            <a:endParaRPr lang="en-US" sz="25200" b="1" dirty="0">
              <a:solidFill>
                <a:srgbClr val="006600"/>
              </a:solidFill>
              <a:cs typeface="Traditional Arabic" pitchFamily="2" charset="-78"/>
            </a:endParaRPr>
          </a:p>
        </p:txBody>
      </p:sp>
      <p:sp>
        <p:nvSpPr>
          <p:cNvPr id="43012" name="Rectangle 1028"/>
          <p:cNvSpPr>
            <a:spLocks noChangeArrowheads="1"/>
          </p:cNvSpPr>
          <p:nvPr/>
        </p:nvSpPr>
        <p:spPr bwMode="auto">
          <a:xfrm>
            <a:off x="3733800" y="91440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err="1" smtClean="0">
                <a:solidFill>
                  <a:srgbClr val="006600"/>
                </a:solidFill>
                <a:cs typeface="Traditional Arabic" pitchFamily="2" charset="-78"/>
              </a:rPr>
              <a:t>ـمَـ</a:t>
            </a:r>
            <a:endParaRPr lang="en-US" sz="25200" b="1" dirty="0">
              <a:solidFill>
                <a:srgbClr val="006600"/>
              </a:solidFill>
              <a:cs typeface="Traditional Arabic" pitchFamily="2" charset="-78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autoUpdateAnimBg="0"/>
      <p:bldP spid="43011" grpId="0" autoUpdateAnimBg="0"/>
      <p:bldP spid="43012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1026"/>
          <p:cNvSpPr>
            <a:spLocks noChangeArrowheads="1"/>
          </p:cNvSpPr>
          <p:nvPr/>
        </p:nvSpPr>
        <p:spPr bwMode="auto">
          <a:xfrm>
            <a:off x="6096000" y="91440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err="1">
                <a:solidFill>
                  <a:srgbClr val="006600"/>
                </a:solidFill>
                <a:cs typeface="Traditional Arabic" pitchFamily="2" charset="-78"/>
              </a:rPr>
              <a:t>ح</a:t>
            </a:r>
            <a:r>
              <a:rPr lang="ar-SA" sz="25200" b="1" dirty="0" err="1" smtClean="0">
                <a:solidFill>
                  <a:srgbClr val="006600"/>
                </a:solidFill>
                <a:cs typeface="Traditional Arabic" pitchFamily="2" charset="-78"/>
              </a:rPr>
              <a:t>َـ</a:t>
            </a:r>
            <a:endParaRPr lang="en-US" sz="25200" b="1" dirty="0">
              <a:solidFill>
                <a:srgbClr val="006600"/>
              </a:solidFill>
              <a:cs typeface="Traditional Arabic" pitchFamily="2" charset="-78"/>
            </a:endParaRPr>
          </a:p>
        </p:txBody>
      </p:sp>
      <p:sp>
        <p:nvSpPr>
          <p:cNvPr id="43011" name="Rectangle 1027"/>
          <p:cNvSpPr>
            <a:spLocks noChangeArrowheads="1"/>
          </p:cNvSpPr>
          <p:nvPr/>
        </p:nvSpPr>
        <p:spPr bwMode="auto">
          <a:xfrm>
            <a:off x="1295400" y="91440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smtClean="0">
                <a:solidFill>
                  <a:srgbClr val="006600"/>
                </a:solidFill>
                <a:cs typeface="Traditional Arabic" pitchFamily="2" charset="-78"/>
              </a:rPr>
              <a:t>ـفَ</a:t>
            </a:r>
            <a:endParaRPr lang="en-US" sz="25200" b="1" dirty="0">
              <a:solidFill>
                <a:srgbClr val="006600"/>
              </a:solidFill>
              <a:cs typeface="Traditional Arabic" pitchFamily="2" charset="-78"/>
            </a:endParaRPr>
          </a:p>
        </p:txBody>
      </p:sp>
      <p:sp>
        <p:nvSpPr>
          <p:cNvPr id="43012" name="Rectangle 1028"/>
          <p:cNvSpPr>
            <a:spLocks noChangeArrowheads="1"/>
          </p:cNvSpPr>
          <p:nvPr/>
        </p:nvSpPr>
        <p:spPr bwMode="auto">
          <a:xfrm>
            <a:off x="3733800" y="91440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smtClean="0">
                <a:solidFill>
                  <a:srgbClr val="006600"/>
                </a:solidFill>
                <a:cs typeface="Traditional Arabic" pitchFamily="2" charset="-78"/>
              </a:rPr>
              <a:t>ـلَـ</a:t>
            </a:r>
            <a:endParaRPr lang="en-US" sz="25200" b="1" dirty="0">
              <a:solidFill>
                <a:srgbClr val="006600"/>
              </a:solidFill>
              <a:cs typeface="Traditional Arabic" pitchFamily="2" charset="-78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autoUpdateAnimBg="0"/>
      <p:bldP spid="43011" grpId="0" autoUpdateAnimBg="0"/>
      <p:bldP spid="43012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1026"/>
          <p:cNvSpPr>
            <a:spLocks noChangeArrowheads="1"/>
          </p:cNvSpPr>
          <p:nvPr/>
        </p:nvSpPr>
        <p:spPr bwMode="auto">
          <a:xfrm>
            <a:off x="6096000" y="91440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err="1">
                <a:solidFill>
                  <a:srgbClr val="006600"/>
                </a:solidFill>
                <a:cs typeface="Traditional Arabic" pitchFamily="2" charset="-78"/>
              </a:rPr>
              <a:t>ح</a:t>
            </a:r>
            <a:r>
              <a:rPr lang="ar-SA" sz="25200" b="1" dirty="0" err="1" smtClean="0">
                <a:solidFill>
                  <a:srgbClr val="006600"/>
                </a:solidFill>
                <a:cs typeface="Traditional Arabic" pitchFamily="2" charset="-78"/>
              </a:rPr>
              <a:t>َـ</a:t>
            </a:r>
            <a:endParaRPr lang="en-US" sz="25200" b="1" dirty="0">
              <a:solidFill>
                <a:srgbClr val="006600"/>
              </a:solidFill>
              <a:cs typeface="Traditional Arabic" pitchFamily="2" charset="-78"/>
            </a:endParaRPr>
          </a:p>
        </p:txBody>
      </p:sp>
      <p:sp>
        <p:nvSpPr>
          <p:cNvPr id="43011" name="Rectangle 1027"/>
          <p:cNvSpPr>
            <a:spLocks noChangeArrowheads="1"/>
          </p:cNvSpPr>
          <p:nvPr/>
        </p:nvSpPr>
        <p:spPr bwMode="auto">
          <a:xfrm>
            <a:off x="1295400" y="91440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err="1" smtClean="0">
                <a:solidFill>
                  <a:srgbClr val="006600"/>
                </a:solidFill>
                <a:cs typeface="Traditional Arabic" pitchFamily="2" charset="-78"/>
              </a:rPr>
              <a:t>ـبَ</a:t>
            </a:r>
            <a:endParaRPr lang="en-US" sz="25200" b="1" dirty="0">
              <a:solidFill>
                <a:srgbClr val="006600"/>
              </a:solidFill>
              <a:cs typeface="Traditional Arabic" pitchFamily="2" charset="-78"/>
            </a:endParaRPr>
          </a:p>
        </p:txBody>
      </p:sp>
      <p:sp>
        <p:nvSpPr>
          <p:cNvPr id="43012" name="Rectangle 1028"/>
          <p:cNvSpPr>
            <a:spLocks noChangeArrowheads="1"/>
          </p:cNvSpPr>
          <p:nvPr/>
        </p:nvSpPr>
        <p:spPr bwMode="auto">
          <a:xfrm>
            <a:off x="3733800" y="91440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smtClean="0">
                <a:solidFill>
                  <a:srgbClr val="006600"/>
                </a:solidFill>
                <a:cs typeface="Traditional Arabic" pitchFamily="2" charset="-78"/>
              </a:rPr>
              <a:t>ـلَـ</a:t>
            </a:r>
            <a:endParaRPr lang="en-US" sz="25200" b="1" dirty="0">
              <a:solidFill>
                <a:srgbClr val="006600"/>
              </a:solidFill>
              <a:cs typeface="Traditional Arabic" pitchFamily="2" charset="-78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autoUpdateAnimBg="0"/>
      <p:bldP spid="43011" grpId="0" autoUpdateAnimBg="0"/>
      <p:bldP spid="43012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1026"/>
          <p:cNvSpPr>
            <a:spLocks noChangeArrowheads="1"/>
          </p:cNvSpPr>
          <p:nvPr/>
        </p:nvSpPr>
        <p:spPr bwMode="auto">
          <a:xfrm>
            <a:off x="6096000" y="91440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smtClean="0">
                <a:solidFill>
                  <a:srgbClr val="006600"/>
                </a:solidFill>
                <a:cs typeface="Traditional Arabic" pitchFamily="2" charset="-78"/>
              </a:rPr>
              <a:t>فَـ</a:t>
            </a:r>
            <a:endParaRPr lang="en-US" sz="25200" b="1" dirty="0">
              <a:solidFill>
                <a:srgbClr val="006600"/>
              </a:solidFill>
              <a:cs typeface="Traditional Arabic" pitchFamily="2" charset="-78"/>
            </a:endParaRPr>
          </a:p>
        </p:txBody>
      </p:sp>
      <p:sp>
        <p:nvSpPr>
          <p:cNvPr id="43011" name="Rectangle 1027"/>
          <p:cNvSpPr>
            <a:spLocks noChangeArrowheads="1"/>
          </p:cNvSpPr>
          <p:nvPr/>
        </p:nvSpPr>
        <p:spPr bwMode="auto">
          <a:xfrm>
            <a:off x="1295400" y="91440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err="1" smtClean="0">
                <a:solidFill>
                  <a:srgbClr val="006600"/>
                </a:solidFill>
                <a:cs typeface="Traditional Arabic" pitchFamily="2" charset="-78"/>
              </a:rPr>
              <a:t>ـحَ</a:t>
            </a:r>
            <a:endParaRPr lang="en-US" sz="25200" b="1" dirty="0">
              <a:solidFill>
                <a:srgbClr val="006600"/>
              </a:solidFill>
              <a:cs typeface="Traditional Arabic" pitchFamily="2" charset="-78"/>
            </a:endParaRPr>
          </a:p>
        </p:txBody>
      </p:sp>
      <p:sp>
        <p:nvSpPr>
          <p:cNvPr id="43012" name="Rectangle 1028"/>
          <p:cNvSpPr>
            <a:spLocks noChangeArrowheads="1"/>
          </p:cNvSpPr>
          <p:nvPr/>
        </p:nvSpPr>
        <p:spPr bwMode="auto">
          <a:xfrm>
            <a:off x="3733800" y="91440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err="1" smtClean="0">
                <a:solidFill>
                  <a:srgbClr val="006600"/>
                </a:solidFill>
                <a:cs typeface="Traditional Arabic" pitchFamily="2" charset="-78"/>
              </a:rPr>
              <a:t>ـتَـ</a:t>
            </a:r>
            <a:endParaRPr lang="en-US" sz="25200" b="1" dirty="0">
              <a:solidFill>
                <a:srgbClr val="006600"/>
              </a:solidFill>
              <a:cs typeface="Traditional Arabic" pitchFamily="2" charset="-78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autoUpdateAnimBg="0"/>
      <p:bldP spid="43011" grpId="0" autoUpdateAnimBg="0"/>
      <p:bldP spid="43012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1026"/>
          <p:cNvSpPr>
            <a:spLocks noChangeArrowheads="1"/>
          </p:cNvSpPr>
          <p:nvPr/>
        </p:nvSpPr>
        <p:spPr bwMode="auto">
          <a:xfrm>
            <a:off x="6096000" y="91440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smtClean="0">
                <a:solidFill>
                  <a:srgbClr val="006600"/>
                </a:solidFill>
                <a:cs typeface="Traditional Arabic" pitchFamily="2" charset="-78"/>
              </a:rPr>
              <a:t>نَـ</a:t>
            </a:r>
            <a:endParaRPr lang="en-US" sz="25200" b="1" dirty="0">
              <a:solidFill>
                <a:srgbClr val="006600"/>
              </a:solidFill>
              <a:cs typeface="Traditional Arabic" pitchFamily="2" charset="-78"/>
            </a:endParaRPr>
          </a:p>
        </p:txBody>
      </p:sp>
      <p:sp>
        <p:nvSpPr>
          <p:cNvPr id="43011" name="Rectangle 1027"/>
          <p:cNvSpPr>
            <a:spLocks noChangeArrowheads="1"/>
          </p:cNvSpPr>
          <p:nvPr/>
        </p:nvSpPr>
        <p:spPr bwMode="auto">
          <a:xfrm>
            <a:off x="1295400" y="91440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smtClean="0">
                <a:solidFill>
                  <a:srgbClr val="006600"/>
                </a:solidFill>
                <a:cs typeface="Traditional Arabic" pitchFamily="2" charset="-78"/>
              </a:rPr>
              <a:t>ـفَ</a:t>
            </a:r>
            <a:endParaRPr lang="en-US" sz="25200" b="1" dirty="0">
              <a:solidFill>
                <a:srgbClr val="006600"/>
              </a:solidFill>
              <a:cs typeface="Traditional Arabic" pitchFamily="2" charset="-78"/>
            </a:endParaRPr>
          </a:p>
        </p:txBody>
      </p:sp>
      <p:sp>
        <p:nvSpPr>
          <p:cNvPr id="43012" name="Rectangle 1028"/>
          <p:cNvSpPr>
            <a:spLocks noChangeArrowheads="1"/>
          </p:cNvSpPr>
          <p:nvPr/>
        </p:nvSpPr>
        <p:spPr bwMode="auto">
          <a:xfrm>
            <a:off x="3733800" y="91440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err="1" smtClean="0">
                <a:solidFill>
                  <a:srgbClr val="006600"/>
                </a:solidFill>
                <a:cs typeface="Traditional Arabic" pitchFamily="2" charset="-78"/>
              </a:rPr>
              <a:t>ـسَـ</a:t>
            </a:r>
            <a:endParaRPr lang="en-US" sz="25200" b="1" dirty="0">
              <a:solidFill>
                <a:srgbClr val="006600"/>
              </a:solidFill>
              <a:cs typeface="Traditional Arabic" pitchFamily="2" charset="-78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autoUpdateAnimBg="0"/>
      <p:bldP spid="43011" grpId="0" autoUpdateAnimBg="0"/>
      <p:bldP spid="43012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6072198" y="92867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err="1">
                <a:solidFill>
                  <a:srgbClr val="6600FF"/>
                </a:solidFill>
                <a:cs typeface="Traditional Arabic" pitchFamily="2" charset="-78"/>
              </a:rPr>
              <a:t>د</a:t>
            </a:r>
            <a:r>
              <a:rPr lang="ar-SA" sz="25200" b="1" dirty="0" err="1" smtClean="0">
                <a:solidFill>
                  <a:srgbClr val="6600FF"/>
                </a:solidFill>
                <a:cs typeface="Traditional Arabic" pitchFamily="2" charset="-78"/>
              </a:rPr>
              <a:t>َ</a:t>
            </a:r>
            <a:endParaRPr lang="en-US" sz="25200" b="1" dirty="0">
              <a:solidFill>
                <a:srgbClr val="6600FF"/>
              </a:solidFill>
              <a:cs typeface="Traditional Arabic" pitchFamily="2" charset="-78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2071670" y="92867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err="1" smtClean="0">
                <a:solidFill>
                  <a:srgbClr val="6600FF"/>
                </a:solidFill>
                <a:cs typeface="Traditional Arabic" pitchFamily="2" charset="-78"/>
              </a:rPr>
              <a:t>ـمَ</a:t>
            </a:r>
            <a:endParaRPr lang="en-US" sz="25200" b="1" dirty="0">
              <a:solidFill>
                <a:srgbClr val="6600FF"/>
              </a:solidFill>
              <a:cs typeface="Traditional Arabic" pitchFamily="2" charset="-78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3505200" y="91440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err="1" smtClean="0">
                <a:solidFill>
                  <a:srgbClr val="6600FF"/>
                </a:solidFill>
                <a:cs typeface="Traditional Arabic" pitchFamily="2" charset="-78"/>
              </a:rPr>
              <a:t>حَـ</a:t>
            </a:r>
            <a:endParaRPr lang="en-US" sz="25200" b="1" dirty="0">
              <a:solidFill>
                <a:srgbClr val="6600FF"/>
              </a:solidFill>
              <a:cs typeface="Traditional Arabic" pitchFamily="2" charset="-78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35" grpId="0" autoUpdateAnimBg="0"/>
      <p:bldP spid="18436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6072198" y="92867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err="1">
                <a:solidFill>
                  <a:srgbClr val="6600FF"/>
                </a:solidFill>
                <a:cs typeface="Traditional Arabic" pitchFamily="2" charset="-78"/>
              </a:rPr>
              <a:t>د</a:t>
            </a:r>
            <a:r>
              <a:rPr lang="ar-SA" sz="25200" b="1" dirty="0" err="1" smtClean="0">
                <a:solidFill>
                  <a:srgbClr val="6600FF"/>
                </a:solidFill>
                <a:cs typeface="Traditional Arabic" pitchFamily="2" charset="-78"/>
              </a:rPr>
              <a:t>َ</a:t>
            </a:r>
            <a:endParaRPr lang="en-US" sz="25200" b="1" dirty="0">
              <a:solidFill>
                <a:srgbClr val="6600FF"/>
              </a:solidFill>
              <a:cs typeface="Traditional Arabic" pitchFamily="2" charset="-78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1643042" y="92867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smtClean="0">
                <a:solidFill>
                  <a:srgbClr val="6600FF"/>
                </a:solidFill>
                <a:cs typeface="Traditional Arabic" pitchFamily="2" charset="-78"/>
              </a:rPr>
              <a:t>ـنَ</a:t>
            </a:r>
            <a:endParaRPr lang="en-US" sz="25200" b="1" dirty="0">
              <a:solidFill>
                <a:srgbClr val="6600FF"/>
              </a:solidFill>
              <a:cs typeface="Traditional Arabic" pitchFamily="2" charset="-78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3505200" y="914400"/>
            <a:ext cx="2438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5200" b="1" dirty="0" smtClean="0">
                <a:solidFill>
                  <a:srgbClr val="6600FF"/>
                </a:solidFill>
                <a:cs typeface="Traditional Arabic" pitchFamily="2" charset="-78"/>
              </a:rPr>
              <a:t>فَـ</a:t>
            </a:r>
            <a:endParaRPr lang="en-US" sz="25200" b="1" dirty="0">
              <a:solidFill>
                <a:srgbClr val="6600FF"/>
              </a:solidFill>
              <a:cs typeface="Traditional Arabic" pitchFamily="2" charset="-78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35" grpId="0" autoUpdateAnimBg="0"/>
      <p:bldP spid="18436" grpId="0" autoUpdateAnimBg="0"/>
    </p:bldLst>
  </p:timing>
</p:sld>
</file>

<file path=ppt/theme/theme1.xml><?xml version="1.0" encoding="utf-8"?>
<a:theme xmlns:a="http://schemas.openxmlformats.org/drawingml/2006/main" name="تصميم افتراضي">
  <a:themeElements>
    <a:clrScheme name="تصميم افتراضي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تصميم افتراضي">
      <a:majorFont>
        <a:latin typeface="Times New Roman"/>
        <a:ea typeface=""/>
        <a:cs typeface="Times New Roman (Arabic)"/>
      </a:majorFont>
      <a:minorFont>
        <a:latin typeface="Times New Roman"/>
        <a:ea typeface=""/>
        <a:cs typeface="Times New Roman (Arabic)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تصميم افتراضي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تصميم افتراضي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82</Words>
  <Application>Microsoft PowerPoint</Application>
  <PresentationFormat>عرض على الشاشة (3:4)‏</PresentationFormat>
  <Paragraphs>82</Paragraphs>
  <Slides>20</Slides>
  <Notes>20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20</vt:i4>
      </vt:variant>
    </vt:vector>
  </HeadingPairs>
  <TitlesOfParts>
    <vt:vector size="21" baseType="lpstr">
      <vt:lpstr>تصميم افتراضي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</vt:vector>
  </TitlesOfParts>
  <Company>q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من PowerPoint</dc:title>
  <dc:creator>q</dc:creator>
  <cp:lastModifiedBy>أبو تميم</cp:lastModifiedBy>
  <cp:revision>27</cp:revision>
  <dcterms:created xsi:type="dcterms:W3CDTF">2001-12-07T22:11:03Z</dcterms:created>
  <dcterms:modified xsi:type="dcterms:W3CDTF">2010-12-21T08:04:05Z</dcterms:modified>
</cp:coreProperties>
</file>