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>
        <p:scale>
          <a:sx n="70" d="100"/>
          <a:sy n="70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وان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0" name="عنوان فرعي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9" name="عنصر نائب للتاريخ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ستطيل مستدير الزوايا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ذو زاوية واحدة مستديرة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عنصر نائب للعنوان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7D82046-D734-493C-97D5-C5E1A5CD63C7}" type="datetimeFigureOut">
              <a:rPr lang="ar-SA" smtClean="0"/>
              <a:t>01/11/31</a:t>
            </a:fld>
            <a:endParaRPr lang="ar-SA"/>
          </a:p>
        </p:txBody>
      </p:sp>
      <p:sp>
        <p:nvSpPr>
          <p:cNvPr id="18" name="عنصر نائب للتذييل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3800B71-25BA-4F44-9607-3CB4E95A9755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r" rtl="1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r" rtl="1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r" rtl="1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r" rtl="1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rtl="1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r" rtl="1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r" rtl="1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r" rtl="1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أَ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بَ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تَ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ث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ج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ح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خ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د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ذ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ر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ز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سَ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شَ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صَ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ضَ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طَ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ظَ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عَ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غَ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فَ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قَ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كَ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لَ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مَ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نَ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هـَ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وَ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يَ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أُ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بــُ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تــُ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ثــُ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جـُ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حـُ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خــُ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دُ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ذُ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رُ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زُ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سـُ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شـُ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صـُ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ضـُ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طــُ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ظــُ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عُــ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غــُ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فــُ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قــُ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كــُ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لــُ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مــُ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نــُ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هـــُ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وُ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يـــُ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ــأُ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ــبُ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ــتُ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ــثُ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ــجُ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ــحُ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ــخُ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ــدُ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ــذُ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ـــرُ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ـــزُ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ــسُ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ــشُ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ـصُ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ـضُ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ـطُ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ـظُ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ـــعُ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ــغُ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ــفُ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ــقُ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ــكُ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ــلُ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ـــمُ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ــنُ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ــُه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ــوُ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ــيُ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أُ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ـبــُ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ـتــُ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ـثــُ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ــجـُ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ـحــُ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ـخــُ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ـدُ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ـذُ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ـرُ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ـزُ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ـسـُـ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ـشــُ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ـصـُ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ـضــُ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ـطــُ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ـظــُ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ـعــُ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ـغــُ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ـفــُ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ـقــُ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ـكــُ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ـلــُ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ـمــُ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ـنــُ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ـهـــُ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ـوُ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ـيـــُ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357156" y="285728"/>
          <a:ext cx="8404002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400667"/>
                <a:gridCol w="1400667"/>
                <a:gridCol w="1400667"/>
                <a:gridCol w="1400667"/>
                <a:gridCol w="1400667"/>
                <a:gridCol w="1400667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7500958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أَ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143636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إِ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85775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أُ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35755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بَ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000232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بِ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بُ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7500958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تَ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072198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تِ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714876" y="194291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تُ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28611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ثَ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928794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ثِ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7147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ثُ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7500958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جَ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614363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جِ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714876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جُ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328611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حَ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928794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حِ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حُ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7500958" y="492919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خَ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072198" y="492919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خِ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714876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خُ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3286116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دَ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928794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دِ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500034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دُ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56" y="285728"/>
          <a:ext cx="8404002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400667"/>
                <a:gridCol w="1400667"/>
                <a:gridCol w="1400667"/>
                <a:gridCol w="1400667"/>
                <a:gridCol w="1400667"/>
                <a:gridCol w="1400667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500958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ذ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143636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ذ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85775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ذ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35755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ر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000232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ر</a:t>
            </a:r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latin typeface="Arabic Typesetting" pitchFamily="66" charset="-78"/>
                <a:cs typeface="Arabic Typesetting" pitchFamily="66" charset="-78"/>
              </a:rPr>
              <a:t>ر</a:t>
            </a:r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7500958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ز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072198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ز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714876" y="194291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ز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28611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س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س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57147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س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7500958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latin typeface="Arabic Typesetting" pitchFamily="66" charset="-78"/>
                <a:cs typeface="Arabic Typesetting" pitchFamily="66" charset="-78"/>
              </a:rPr>
              <a:t>ش</a:t>
            </a:r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14363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ش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4714876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ش</a:t>
            </a:r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328611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ص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1928794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ص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000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ص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7500958" y="492919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ض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072198" y="492919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ض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4714876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ض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3286116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ط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928794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طِ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00034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ط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56" y="285728"/>
          <a:ext cx="8404002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400667"/>
                <a:gridCol w="1400667"/>
                <a:gridCol w="1400667"/>
                <a:gridCol w="1400667"/>
                <a:gridCol w="1400667"/>
                <a:gridCol w="1400667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500958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ظ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143636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ظ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85775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ظ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35755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ع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000232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ع</a:t>
            </a:r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latin typeface="Arabic Typesetting" pitchFamily="66" charset="-78"/>
                <a:cs typeface="Arabic Typesetting" pitchFamily="66" charset="-78"/>
              </a:rPr>
              <a:t>ع</a:t>
            </a:r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7500958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غَ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072198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غ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714876" y="194291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غ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28611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فَ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latin typeface="Arabic Typesetting" pitchFamily="66" charset="-78"/>
                <a:cs typeface="Arabic Typesetting" pitchFamily="66" charset="-78"/>
              </a:rPr>
              <a:t>ف</a:t>
            </a:r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57147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ف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7500958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latin typeface="Arabic Typesetting" pitchFamily="66" charset="-78"/>
                <a:cs typeface="Arabic Typesetting" pitchFamily="66" charset="-78"/>
              </a:rPr>
              <a:t>ق</a:t>
            </a:r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14363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ق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4714876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ق</a:t>
            </a:r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328611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ك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1928794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ك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000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ك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7500958" y="492919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ل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072198" y="492919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ل</a:t>
            </a:r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4714876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latin typeface="Arabic Typesetting" pitchFamily="66" charset="-78"/>
                <a:cs typeface="Arabic Typesetting" pitchFamily="66" charset="-78"/>
              </a:rPr>
              <a:t>ل</a:t>
            </a:r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3286116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م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92879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م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00034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م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56" y="285728"/>
          <a:ext cx="8404002" cy="3107554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400667"/>
                <a:gridCol w="1400667"/>
                <a:gridCol w="1400667"/>
                <a:gridCol w="1400667"/>
                <a:gridCol w="1400667"/>
                <a:gridCol w="1400667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500958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ن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143636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ن</a:t>
            </a:r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85775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latin typeface="Arabic Typesetting" pitchFamily="66" charset="-78"/>
                <a:cs typeface="Arabic Typesetting" pitchFamily="66" charset="-78"/>
              </a:rPr>
              <a:t>ن</a:t>
            </a:r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35755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هـَ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000232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هـِ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هـُ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7500958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و</a:t>
            </a:r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072198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latin typeface="Arabic Typesetting" pitchFamily="66" charset="-78"/>
                <a:cs typeface="Arabic Typesetting" pitchFamily="66" charset="-78"/>
              </a:rPr>
              <a:t>و</a:t>
            </a:r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714876" y="194291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و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28611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ي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ي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57147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ي</a:t>
            </a:r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جدول 26"/>
          <p:cNvGraphicFramePr>
            <a:graphicFrameLocks noGrp="1"/>
          </p:cNvGraphicFramePr>
          <p:nvPr/>
        </p:nvGraphicFramePr>
        <p:xfrm>
          <a:off x="357160" y="857228"/>
          <a:ext cx="8387813" cy="5429292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3573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dirty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6" name="مربع نص 55"/>
          <p:cNvSpPr txBox="1"/>
          <p:nvPr/>
        </p:nvSpPr>
        <p:spPr>
          <a:xfrm>
            <a:off x="0" y="71414"/>
            <a:ext cx="878684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             تمرين فصلي                                            اسم الطالب :</a:t>
            </a:r>
            <a:r>
              <a:rPr lang="ar-SA" sz="1000" dirty="0" smtClean="0"/>
              <a:t>................................................</a:t>
            </a:r>
            <a:endParaRPr lang="ar-SA" dirty="0" smtClean="0"/>
          </a:p>
          <a:p>
            <a:r>
              <a:rPr lang="ar-SA" dirty="0" smtClean="0"/>
              <a:t>اكتب الحروف التي أمامك على السبورة بالترتيب</a:t>
            </a:r>
            <a:endParaRPr lang="ar-SA" dirty="0"/>
          </a:p>
        </p:txBody>
      </p:sp>
      <p:sp>
        <p:nvSpPr>
          <p:cNvPr id="57" name="مربع نص 56"/>
          <p:cNvSpPr txBox="1"/>
          <p:nvPr/>
        </p:nvSpPr>
        <p:spPr>
          <a:xfrm>
            <a:off x="1857356" y="6357958"/>
            <a:ext cx="53578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معلم فصل </a:t>
            </a:r>
            <a:r>
              <a:rPr lang="ar-SA" dirty="0" err="1" smtClean="0"/>
              <a:t>الاول</a:t>
            </a:r>
            <a:r>
              <a:rPr lang="ar-SA" dirty="0" smtClean="0"/>
              <a:t> / </a:t>
            </a:r>
            <a:r>
              <a:rPr lang="ar-SA" dirty="0" err="1" smtClean="0"/>
              <a:t>ب</a:t>
            </a:r>
            <a:r>
              <a:rPr lang="ar-SA" dirty="0" smtClean="0"/>
              <a:t> :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928670"/>
          <a:ext cx="8387813" cy="5429292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3573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dirty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dirty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dirty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800" b="0" dirty="0" smtClean="0">
                          <a:solidFill>
                            <a:schemeClr val="tx1"/>
                          </a:solidFill>
                          <a:latin typeface="Arabic Typesetting" pitchFamily="66" charset="-78"/>
                          <a:cs typeface="Arabic Typesetting" pitchFamily="66" charset="-78"/>
                        </a:rPr>
                        <a:t>..................................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ar-SA" sz="800" b="0" dirty="0" smtClean="0">
                        <a:solidFill>
                          <a:schemeClr val="tx1"/>
                        </a:solidFill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1438" y="139463"/>
            <a:ext cx="878684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             تمرين منزلي                                            اسم الطالب :</a:t>
            </a:r>
            <a:r>
              <a:rPr lang="ar-SA" sz="1000" dirty="0" smtClean="0"/>
              <a:t>................................................</a:t>
            </a:r>
            <a:endParaRPr lang="ar-SA" dirty="0" smtClean="0"/>
          </a:p>
          <a:p>
            <a:r>
              <a:rPr lang="ar-SA" dirty="0" smtClean="0"/>
              <a:t>اكتب الحروف التي أمامك على السبورة بالترتيب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857356" y="6500834"/>
            <a:ext cx="53578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معلم فصل </a:t>
            </a:r>
            <a:r>
              <a:rPr lang="ar-SA" dirty="0" err="1" smtClean="0"/>
              <a:t>الاول</a:t>
            </a:r>
            <a:r>
              <a:rPr lang="ar-SA" dirty="0" smtClean="0"/>
              <a:t> / </a:t>
            </a:r>
            <a:r>
              <a:rPr lang="ar-SA" dirty="0" err="1" smtClean="0"/>
              <a:t>ب</a:t>
            </a:r>
            <a:r>
              <a:rPr lang="ar-SA" dirty="0" smtClean="0"/>
              <a:t> :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أَ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بــَ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تــَ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ثــَ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جــَ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حــَ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خــَ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د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ذ</a:t>
            </a:r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ر</a:t>
            </a:r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ز</a:t>
            </a:r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سـَ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شـَ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صـَ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ضـَ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طــَ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ظــَ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عــَ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غــَ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فــَ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قــَ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كــَ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لــَ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مــَ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نــَ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هــَ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وَ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يــَ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ـأَ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ـبَ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ـتَ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ـثَ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ـجَ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ـحَ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ـخَ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ـدَ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ـذَ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ـرَ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ــزَ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ـسَ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ـشَ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ـصَ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ـضَ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ـطَ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ـظَ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ـعَ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ـغَ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ـفَ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ــقَ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ـكَ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ــلَ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ـمَ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ــنَ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ــهَ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ـوَ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ـــيَ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أَ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ـبَــ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ـتَــ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ـثَـــ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ـجَــ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ـحَــ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ـخَــ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ـدَ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ـذَ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ـرَ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ـزَ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ـسَــ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ـشَــ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ـصَــ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ـضَــ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ـطَــ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ـظَــ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ـعَـــ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ـغَـــ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ـفَـــ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ـقَــ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ـكَــ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ـلَــ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ـمَــ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ـنَــ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ـهـَــ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ـوَ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ـيَـــ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إِ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بِ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تِ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ث</a:t>
            </a:r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ج</a:t>
            </a:r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ح</a:t>
            </a:r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خ</a:t>
            </a:r>
            <a:r>
              <a:rPr lang="ar-SA" sz="7200" dirty="0" err="1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د</a:t>
            </a:r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ذ</a:t>
            </a:r>
            <a:r>
              <a:rPr lang="ar-SA" sz="7200" dirty="0" err="1"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رِ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ز</a:t>
            </a:r>
            <a:r>
              <a:rPr lang="ar-SA" sz="7200" dirty="0" err="1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سِ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شِ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صِ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ضِ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طِ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ظِ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عِ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غِ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فِ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قِ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كِ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لِ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مِ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نِ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هـِ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وِ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يِ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ـإِ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ـبِ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ـتِ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ـثِ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ـجِ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ـحِ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ـخِ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ـدِ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ـذِ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ـرِ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ـزِ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ـسِ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ـشِ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ـصِ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ـضِ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ـطِ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ـظِ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ــعِ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ـــغِ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ــفِ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ــقِ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ــكِ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ـــلِ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ـــمِ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ــنِ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ـــهِ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ـوِ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ــيِ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إِ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بــِ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تــِ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ثــِ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جــِ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حــِ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خــِ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دِ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ذِ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رِ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زِ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ســِ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شــِ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صــِ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ضــِ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طــِ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ظــِ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عــِ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غــِ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فـــِ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قــِ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كــِ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لــِ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مــِ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نـــِ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هـِ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وِ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يــِ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إِ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ـبــِ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ـتــِ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ـثــِ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ـجـِ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ـحـِ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ـخـِ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ـدِ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ـذِ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ـرِ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ـزِ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ـسـِ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ـشـِ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ـصـِ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ـضـِ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ـطـِ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ـظـِ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ــعــِ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ـــغـِ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ــفــِ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ــقــِ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ــكـِ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ـــلــِ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ـــمـِ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ــنــِ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2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ــهــِ</a:t>
            </a:r>
            <a:endParaRPr lang="ar-SA" sz="7200" dirty="0">
              <a:solidFill>
                <a:schemeClr val="accent2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ـوِ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ــيــِ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جدول 30"/>
          <p:cNvGraphicFramePr>
            <a:graphicFrameLocks noGrp="1"/>
          </p:cNvGraphicFramePr>
          <p:nvPr/>
        </p:nvGraphicFramePr>
        <p:xfrm>
          <a:off x="357160" y="285728"/>
          <a:ext cx="8387813" cy="6215108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98259"/>
                <a:gridCol w="1198259"/>
                <a:gridCol w="1198259"/>
                <a:gridCol w="1198259"/>
                <a:gridCol w="1198259"/>
                <a:gridCol w="1198259"/>
                <a:gridCol w="1198259"/>
              </a:tblGrid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SA" sz="6600" b="0" dirty="0" smtClean="0">
                          <a:latin typeface="Arabic Typesetting" pitchFamily="66" charset="-78"/>
                          <a:cs typeface="Arabic Typesetting" pitchFamily="66" charset="-78"/>
                        </a:rPr>
                        <a:t> </a:t>
                      </a:r>
                      <a:endParaRPr lang="ar-SA" sz="6600" b="0" dirty="0">
                        <a:latin typeface="Arabic Typesetting" pitchFamily="66" charset="-78"/>
                        <a:cs typeface="Arabic Typesetting" pitchFamily="66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مربع نص 31"/>
          <p:cNvSpPr txBox="1"/>
          <p:nvPr/>
        </p:nvSpPr>
        <p:spPr>
          <a:xfrm>
            <a:off x="7643834" y="53505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أُ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6429388" y="42860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بُ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52149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تُ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40719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ثُ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857488" y="46361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جُ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1643042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حُ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500034" y="50004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خُ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9" name="مربع نص 38"/>
          <p:cNvSpPr txBox="1"/>
          <p:nvPr/>
        </p:nvSpPr>
        <p:spPr>
          <a:xfrm>
            <a:off x="7643834" y="203525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دُ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650082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ذُ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5286380" y="189237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رُ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2" name="مربع نص 41"/>
          <p:cNvSpPr txBox="1"/>
          <p:nvPr/>
        </p:nvSpPr>
        <p:spPr>
          <a:xfrm>
            <a:off x="4000496" y="196381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زُ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2857488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سُ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1643042" y="201435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شُ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428596" y="2044382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صُ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6" name="مربع نص 45"/>
          <p:cNvSpPr txBox="1"/>
          <p:nvPr/>
        </p:nvSpPr>
        <p:spPr>
          <a:xfrm>
            <a:off x="76438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ضُ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7" name="مربع نص 46"/>
          <p:cNvSpPr txBox="1"/>
          <p:nvPr/>
        </p:nvSpPr>
        <p:spPr>
          <a:xfrm>
            <a:off x="6500826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طُ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5286380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ظُ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4071934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عُ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2857488" y="3500438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غُ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1" name="مربع نص 50"/>
          <p:cNvSpPr txBox="1"/>
          <p:nvPr/>
        </p:nvSpPr>
        <p:spPr>
          <a:xfrm>
            <a:off x="1643042" y="3443117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فُ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2" name="مربع نص 51"/>
          <p:cNvSpPr txBox="1"/>
          <p:nvPr/>
        </p:nvSpPr>
        <p:spPr>
          <a:xfrm>
            <a:off x="500034" y="3429000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قُ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3" name="مربع نص 52"/>
          <p:cNvSpPr txBox="1"/>
          <p:nvPr/>
        </p:nvSpPr>
        <p:spPr>
          <a:xfrm>
            <a:off x="7643834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كُ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4" name="مربع نص 53"/>
          <p:cNvSpPr txBox="1"/>
          <p:nvPr/>
        </p:nvSpPr>
        <p:spPr>
          <a:xfrm>
            <a:off x="6500826" y="5000636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لُ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5" name="مربع نص 54"/>
          <p:cNvSpPr txBox="1"/>
          <p:nvPr/>
        </p:nvSpPr>
        <p:spPr>
          <a:xfrm>
            <a:off x="5286380" y="4943315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latin typeface="Arabic Typesetting" pitchFamily="66" charset="-78"/>
                <a:cs typeface="Arabic Typesetting" pitchFamily="66" charset="-78"/>
              </a:rPr>
              <a:t>مُ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6" name="مربع نص 55"/>
          <p:cNvSpPr txBox="1"/>
          <p:nvPr/>
        </p:nvSpPr>
        <p:spPr>
          <a:xfrm>
            <a:off x="4071934" y="5072074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نُ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7" name="مربع نص 56"/>
          <p:cNvSpPr txBox="1"/>
          <p:nvPr/>
        </p:nvSpPr>
        <p:spPr>
          <a:xfrm>
            <a:off x="2857488" y="5157629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chemeClr val="accent4">
                    <a:lumMod val="75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هـُ</a:t>
            </a:r>
            <a:endParaRPr lang="ar-SA" sz="7200" dirty="0">
              <a:solidFill>
                <a:schemeClr val="accent4">
                  <a:lumMod val="75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8" name="مربع نص 57"/>
          <p:cNvSpPr txBox="1"/>
          <p:nvPr/>
        </p:nvSpPr>
        <p:spPr>
          <a:xfrm>
            <a:off x="1643042" y="5014753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latin typeface="Arabic Typesetting" pitchFamily="66" charset="-78"/>
                <a:cs typeface="Arabic Typesetting" pitchFamily="66" charset="-78"/>
              </a:rPr>
              <a:t>وُ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428596" y="5086191"/>
            <a:ext cx="10001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err="1" smtClean="0">
                <a:solidFill>
                  <a:srgbClr val="C00000"/>
                </a:solidFill>
                <a:latin typeface="Arabic Typesetting" pitchFamily="66" charset="-78"/>
                <a:cs typeface="Arabic Typesetting" pitchFamily="66" charset="-78"/>
              </a:rPr>
              <a:t>يُ</a:t>
            </a:r>
            <a:endParaRPr lang="ar-SA" sz="7200" dirty="0">
              <a:solidFill>
                <a:srgbClr val="C0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اجهة">
  <a:themeElements>
    <a:clrScheme name="تقنية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واجهة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واجهة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109</TotalTime>
  <Words>658</Words>
  <Application>Microsoft Office PowerPoint</Application>
  <PresentationFormat>عرض على الشاشة (3:4)‏</PresentationFormat>
  <Paragraphs>962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واجهة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أجك</dc:creator>
  <cp:lastModifiedBy>أجك</cp:lastModifiedBy>
  <cp:revision>13</cp:revision>
  <dcterms:created xsi:type="dcterms:W3CDTF">2010-10-08T11:30:40Z</dcterms:created>
  <dcterms:modified xsi:type="dcterms:W3CDTF">2010-10-08T13:19:55Z</dcterms:modified>
</cp:coreProperties>
</file>