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12" r:id="rId1"/>
  </p:sldMasterIdLst>
  <p:sldIdLst>
    <p:sldId id="267" r:id="rId2"/>
    <p:sldId id="265" r:id="rId3"/>
    <p:sldId id="264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41" d="100"/>
          <a:sy n="41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20/11/1430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hlinkClick r:id="rId2" action="ppaction://hlinksldjump"/>
              </a:rPr>
              <a:t>عنوان الدرس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>
                <a:latin typeface="Algerian" pitchFamily="82" charset="0"/>
                <a:cs typeface="Andalus" pitchFamily="2" charset="-78"/>
              </a:rPr>
              <a:t>                 </a:t>
            </a:r>
            <a:r>
              <a:rPr lang="ar-SA" sz="4000" dirty="0" smtClean="0">
                <a:latin typeface="Algerian" pitchFamily="82" charset="0"/>
                <a:cs typeface="Andalus" pitchFamily="2" charset="-78"/>
              </a:rPr>
              <a:t>جمهورية البوسنة والهرسك</a:t>
            </a:r>
          </a:p>
          <a:p>
            <a:pPr>
              <a:buNone/>
            </a:pPr>
            <a:r>
              <a:rPr lang="ar-SA" sz="4000" dirty="0" smtClean="0">
                <a:latin typeface="Algerian" pitchFamily="82" charset="0"/>
                <a:cs typeface="Andalus" pitchFamily="2" charset="-78"/>
              </a:rPr>
              <a:t>            </a:t>
            </a:r>
            <a:r>
              <a:rPr lang="ar-SA" sz="2400" dirty="0" smtClean="0">
                <a:latin typeface="Algerian" pitchFamily="82" charset="0"/>
                <a:cs typeface="Andalus" pitchFamily="2" charset="-78"/>
              </a:rPr>
              <a:t>المساحة / 51,192كم2  </a:t>
            </a:r>
          </a:p>
          <a:p>
            <a:pPr>
              <a:buNone/>
            </a:pPr>
            <a:r>
              <a:rPr lang="ar-SA" sz="4000" dirty="0" smtClean="0">
                <a:latin typeface="Algerian" pitchFamily="82" charset="0"/>
                <a:cs typeface="Andalus" pitchFamily="2" charset="-78"/>
              </a:rPr>
              <a:t>             </a:t>
            </a:r>
            <a:r>
              <a:rPr lang="ar-SA" sz="2400" dirty="0" smtClean="0">
                <a:latin typeface="Algerian" pitchFamily="82" charset="0"/>
                <a:cs typeface="Andalus" pitchFamily="2" charset="-78"/>
              </a:rPr>
              <a:t>السكان/ 4,552,000 </a:t>
            </a:r>
            <a:r>
              <a:rPr lang="ar-SA" sz="2400" dirty="0" smtClean="0">
                <a:latin typeface="Algerian" pitchFamily="82" charset="0"/>
                <a:cs typeface="Andalus" pitchFamily="2" charset="-78"/>
              </a:rPr>
              <a:t>نسمـــة </a:t>
            </a:r>
          </a:p>
          <a:p>
            <a:pPr>
              <a:buNone/>
            </a:pPr>
            <a:r>
              <a:rPr lang="ar-SA" sz="2400" dirty="0" smtClean="0">
                <a:latin typeface="Algerian" pitchFamily="82" charset="0"/>
                <a:cs typeface="Andalus" pitchFamily="2" charset="-78"/>
              </a:rPr>
              <a:t> </a:t>
            </a:r>
            <a:r>
              <a:rPr lang="ar-SA" sz="2400" dirty="0" smtClean="0">
                <a:latin typeface="Algerian" pitchFamily="82" charset="0"/>
                <a:cs typeface="Andalus" pitchFamily="2" charset="-78"/>
              </a:rPr>
              <a:t>                إعداد الأستاذ / صالح بن زهير </a:t>
            </a:r>
            <a:r>
              <a:rPr lang="ar-SA" sz="2400" smtClean="0">
                <a:latin typeface="Algerian" pitchFamily="82" charset="0"/>
                <a:cs typeface="Andalus" pitchFamily="2" charset="-78"/>
              </a:rPr>
              <a:t>الشمراني</a:t>
            </a:r>
            <a:endParaRPr lang="ar-SA" sz="4000" dirty="0">
              <a:latin typeface="Algerian" pitchFamily="82" charset="0"/>
              <a:cs typeface="Andalus" pitchFamily="2" charset="-7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 smtClean="0">
                <a:hlinkClick r:id="rId2" action="ppaction://hlinksldjump"/>
              </a:rPr>
              <a:t>بسم الله الرحمن الرحيم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182004" cy="3629464"/>
          </a:xfrm>
        </p:spPr>
        <p:txBody>
          <a:bodyPr>
            <a:normAutofit fontScale="55000" lnSpcReduction="20000"/>
          </a:bodyPr>
          <a:lstStyle/>
          <a:p>
            <a:r>
              <a:rPr lang="ar-SA" dirty="0" smtClean="0">
                <a:hlinkClick r:id="rId3" action="ppaction://hlinksldjump"/>
              </a:rPr>
              <a:t> </a:t>
            </a:r>
            <a:r>
              <a:rPr lang="ar-SA" sz="7000" dirty="0" smtClean="0">
                <a:cs typeface="Andalus" pitchFamily="2" charset="-78"/>
                <a:hlinkClick r:id="rId3" action="ppaction://hlinksldjump"/>
              </a:rPr>
              <a:t>الموقع</a:t>
            </a:r>
            <a:r>
              <a:rPr lang="ar-SA" sz="7000" dirty="0" smtClean="0">
                <a:hlinkClick r:id="rId3" action="ppaction://hlinksldjump"/>
              </a:rPr>
              <a:t> </a:t>
            </a:r>
          </a:p>
          <a:p>
            <a:r>
              <a:rPr lang="ar-SA" sz="7000" dirty="0" smtClean="0">
                <a:cs typeface="Andalus" pitchFamily="2" charset="-78"/>
                <a:hlinkClick r:id="rId3" action="ppaction://hlinksldjump"/>
              </a:rPr>
              <a:t>ا</a:t>
            </a:r>
            <a:r>
              <a:rPr lang="ar-SA" sz="7000" dirty="0" smtClean="0">
                <a:cs typeface="Andalus" pitchFamily="2" charset="-78"/>
                <a:hlinkClick r:id="rId4" action="ppaction://hlinksldjump"/>
              </a:rPr>
              <a:t>لحدود</a:t>
            </a:r>
            <a:endParaRPr lang="ar-SA" sz="7000" dirty="0" smtClean="0">
              <a:cs typeface="Andalus" pitchFamily="2" charset="-78"/>
              <a:hlinkClick r:id="rId3" action="ppaction://hlinksldjump"/>
            </a:endParaRPr>
          </a:p>
          <a:p>
            <a:r>
              <a:rPr lang="ar-SA" sz="7000" dirty="0" smtClean="0">
                <a:cs typeface="Andalus" pitchFamily="2" charset="-78"/>
                <a:hlinkClick r:id="rId5" action="ppaction://hlinksldjump"/>
              </a:rPr>
              <a:t>السطح</a:t>
            </a:r>
            <a:endParaRPr lang="ar-SA" sz="7000" dirty="0" smtClean="0">
              <a:cs typeface="Andalus" pitchFamily="2" charset="-78"/>
              <a:hlinkClick r:id="rId3" action="ppaction://hlinksldjump"/>
            </a:endParaRPr>
          </a:p>
          <a:p>
            <a:r>
              <a:rPr lang="ar-SA" sz="7000" dirty="0" smtClean="0">
                <a:cs typeface="Andalus" pitchFamily="2" charset="-78"/>
                <a:hlinkClick r:id="rId6" action="ppaction://hlinksldjump"/>
              </a:rPr>
              <a:t>المناخ </a:t>
            </a:r>
            <a:endParaRPr lang="ar-SA" sz="7000" dirty="0" smtClean="0">
              <a:cs typeface="Andalus" pitchFamily="2" charset="-78"/>
              <a:hlinkClick r:id="rId3" action="ppaction://hlinksldjump"/>
            </a:endParaRPr>
          </a:p>
          <a:p>
            <a:r>
              <a:rPr lang="ar-SA" sz="7000" dirty="0" smtClean="0">
                <a:cs typeface="Andalus" pitchFamily="2" charset="-78"/>
                <a:hlinkClick r:id="rId7" action="ppaction://hlinksldjump"/>
              </a:rPr>
              <a:t>النشاط البشري </a:t>
            </a:r>
            <a:endParaRPr lang="ar-SA" sz="7000" dirty="0" smtClean="0">
              <a:cs typeface="Andalus" pitchFamily="2" charset="-78"/>
              <a:hlinkClick r:id="rId3" action="ppaction://hlinksldjump"/>
            </a:endParaRPr>
          </a:p>
          <a:p>
            <a:r>
              <a:rPr lang="ar-SA" sz="7000" dirty="0" smtClean="0">
                <a:cs typeface="Andalus" pitchFamily="2" charset="-78"/>
                <a:hlinkClick r:id="rId2" action="ppaction://hlinksldjump"/>
              </a:rPr>
              <a:t>أهم المدن</a:t>
            </a:r>
            <a:endParaRPr lang="ar-SA" sz="7000" dirty="0">
              <a:cs typeface="Andal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hlinkClick r:id="rId2" action="ppaction://hlinksldjump"/>
              </a:rPr>
              <a:t>الموقع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تقع البوسنة والهرسك في جنوبي شرقي قارة أوروبا 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hlinkClick r:id="rId2" action="ppaction://hlinksldjump"/>
              </a:rPr>
              <a:t>الحدود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من الشرق: صربيا</a:t>
            </a:r>
          </a:p>
          <a:p>
            <a:r>
              <a:rPr lang="ar-SA" dirty="0" smtClean="0"/>
              <a:t>من الشمال : كرواتيا </a:t>
            </a:r>
          </a:p>
          <a:p>
            <a:r>
              <a:rPr lang="ar-SA" dirty="0" smtClean="0"/>
              <a:t>من الغرب : كرواتيا </a:t>
            </a:r>
          </a:p>
          <a:p>
            <a:r>
              <a:rPr lang="ar-SA" dirty="0" smtClean="0"/>
              <a:t>من الجنوب : الجبل الأسود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hlinkClick r:id="rId2" action="ppaction://hlinksldjump"/>
              </a:rPr>
              <a:t>السطح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ينقسم إلى ثلاثة أقسام هي :</a:t>
            </a:r>
          </a:p>
          <a:p>
            <a:r>
              <a:rPr lang="ar-SA" dirty="0" smtClean="0"/>
              <a:t>أراض جبلية في الشمال تغطيها الغابات . </a:t>
            </a:r>
          </a:p>
          <a:p>
            <a:r>
              <a:rPr lang="ar-SA" dirty="0" smtClean="0"/>
              <a:t>أراض سهلية مستوية في الجنوب .</a:t>
            </a:r>
          </a:p>
          <a:p>
            <a:r>
              <a:rPr lang="ar-SA" dirty="0" smtClean="0"/>
              <a:t>يجري فيها عدة أنهار.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hlinkClick r:id="rId2" action="ppaction://hlinksldjump"/>
              </a:rPr>
              <a:t>المناخ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معتدل ممطر صيفاً.</a:t>
            </a:r>
          </a:p>
          <a:p>
            <a:r>
              <a:rPr lang="ar-SA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بارد شتاءً مع تساقط الثلوج وتتراكم الثلوج .</a:t>
            </a:r>
          </a:p>
          <a:p>
            <a:r>
              <a:rPr lang="ar-SA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الأودية تكون دافئة شتاءً ، لماذا؟</a:t>
            </a:r>
            <a:endParaRPr lang="ar-SA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hlinkClick r:id="rId2" action="ppaction://hlinksldjump"/>
              </a:rPr>
              <a:t>النشاط البشري</a:t>
            </a:r>
            <a:br>
              <a:rPr lang="ar-SA" dirty="0" smtClean="0">
                <a:hlinkClick r:id="rId2" action="ppaction://hlinksldjump"/>
              </a:rPr>
            </a:br>
            <a:endParaRPr lang="ar-SA" dirty="0">
              <a:hlinkClick r:id="rId2" action="ppaction://hlinksldjump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/>
              <a:t>1- الزراعة: </a:t>
            </a:r>
            <a:r>
              <a:rPr lang="ar-SA" sz="2400" dirty="0" smtClean="0"/>
              <a:t>وأشهر المحاصيل/ الفواكه ،القطن، القمح ، </a:t>
            </a:r>
            <a:r>
              <a:rPr lang="ar-SA" sz="2400" dirty="0" err="1" smtClean="0"/>
              <a:t>والجوز</a:t>
            </a:r>
            <a:r>
              <a:rPr lang="ar-SA" sz="2400" dirty="0" smtClean="0"/>
              <a:t> .</a:t>
            </a:r>
          </a:p>
          <a:p>
            <a:pPr>
              <a:buNone/>
            </a:pPr>
            <a:r>
              <a:rPr lang="ar-SA" sz="2400" dirty="0" smtClean="0"/>
              <a:t> 2</a:t>
            </a:r>
            <a:r>
              <a:rPr lang="ar-SA" dirty="0" smtClean="0"/>
              <a:t>- تربية الحيوانات </a:t>
            </a:r>
            <a:r>
              <a:rPr lang="ar-SA" sz="2400" dirty="0" smtClean="0"/>
              <a:t>: مثل الأبقار الضأن .</a:t>
            </a:r>
          </a:p>
          <a:p>
            <a:pPr>
              <a:buNone/>
            </a:pPr>
            <a:r>
              <a:rPr lang="ar-SA" sz="2400" dirty="0" smtClean="0"/>
              <a:t>3</a:t>
            </a:r>
            <a:r>
              <a:rPr lang="ar-SA" dirty="0" smtClean="0"/>
              <a:t>- قطع أشجار الغابات .</a:t>
            </a:r>
          </a:p>
          <a:p>
            <a:pPr>
              <a:buNone/>
            </a:pPr>
            <a:r>
              <a:rPr lang="ar-SA" dirty="0" smtClean="0"/>
              <a:t>4- التعدين : </a:t>
            </a:r>
            <a:r>
              <a:rPr lang="ar-SA" sz="2400" dirty="0" smtClean="0"/>
              <a:t>مثل الحديد .</a:t>
            </a:r>
          </a:p>
          <a:p>
            <a:pPr>
              <a:buNone/>
            </a:pPr>
            <a:r>
              <a:rPr lang="ar-SA" dirty="0" smtClean="0"/>
              <a:t>5- موارد الطاقة : </a:t>
            </a:r>
            <a:r>
              <a:rPr lang="ar-SA" sz="2400" dirty="0" smtClean="0"/>
              <a:t>مثل الفحم ــــ الطاقة الكهرومائية تتولد من </a:t>
            </a:r>
            <a:r>
              <a:rPr lang="ar-SA" sz="2400" dirty="0" err="1" smtClean="0"/>
              <a:t>مساقط</a:t>
            </a:r>
            <a:r>
              <a:rPr lang="ar-SA" sz="2400" dirty="0" smtClean="0"/>
              <a:t> الأنهار. </a:t>
            </a:r>
          </a:p>
          <a:p>
            <a:pPr>
              <a:buNone/>
            </a:pPr>
            <a:r>
              <a:rPr lang="ar-SA" dirty="0" smtClean="0"/>
              <a:t>6- الصناعة : </a:t>
            </a:r>
            <a:r>
              <a:rPr lang="ar-SA" sz="2400" dirty="0" smtClean="0"/>
              <a:t>مثل الأقمشة ــــ تعليب الفواكه ـــ بعض الآلات  الكهربائية .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hlinkClick r:id="rId2" action="ppaction://hlinksldjump"/>
              </a:rPr>
              <a:t>أهم المدن</a:t>
            </a:r>
            <a:br>
              <a:rPr lang="ar-SA" dirty="0" smtClean="0">
                <a:hlinkClick r:id="rId2" action="ppaction://hlinksldjump"/>
              </a:rPr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سراييفـــــــــــــو :</a:t>
            </a:r>
            <a:r>
              <a:rPr lang="ar-SA" dirty="0" smtClean="0"/>
              <a:t> </a:t>
            </a:r>
            <a:r>
              <a:rPr lang="ar-SA" dirty="0" smtClean="0">
                <a:cs typeface="Andalus" pitchFamily="2" charset="-78"/>
              </a:rPr>
              <a:t>العاصمة وتقع في وسط إقليم البوسنة </a:t>
            </a:r>
            <a:endParaRPr lang="ar-SA" dirty="0">
              <a:cs typeface="Andal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130</TotalTime>
  <Words>182</Words>
  <PresentationFormat>عرض على الشاشة (3:4)‏</PresentationFormat>
  <Paragraphs>37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تدفق</vt:lpstr>
      <vt:lpstr>عنوان الدرس </vt:lpstr>
      <vt:lpstr>بسم الله الرحمن الرحيم</vt:lpstr>
      <vt:lpstr>الموقع</vt:lpstr>
      <vt:lpstr>الحدود</vt:lpstr>
      <vt:lpstr>السطح </vt:lpstr>
      <vt:lpstr>المناخ</vt:lpstr>
      <vt:lpstr>النشاط البشري </vt:lpstr>
      <vt:lpstr>أهم المدن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 بسم الله الرحمن الرحيم )</dc:title>
  <cp:lastModifiedBy>Admin</cp:lastModifiedBy>
  <cp:revision>21</cp:revision>
  <dcterms:modified xsi:type="dcterms:W3CDTF">2009-11-08T07:47:49Z</dcterms:modified>
</cp:coreProperties>
</file>