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71" d="100"/>
          <a:sy n="71" d="100"/>
        </p:scale>
        <p:origin x="-11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69178B-17ED-403E-BD6D-682F0DA2943D}" type="doc">
      <dgm:prSet loTypeId="urn:microsoft.com/office/officeart/2005/8/layout/cycle5" loCatId="cycle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pPr rtl="1"/>
          <a:endParaRPr lang="ar-SA"/>
        </a:p>
      </dgm:t>
    </dgm:pt>
    <dgm:pt modelId="{07CCC174-FA01-408D-BC80-F147A4CB1C63}">
      <dgm:prSet phldrT="[نص]"/>
      <dgm:spPr/>
      <dgm:t>
        <a:bodyPr/>
        <a:lstStyle/>
        <a:p>
          <a:pPr rtl="1"/>
          <a:endParaRPr lang="ar-SA" dirty="0"/>
        </a:p>
      </dgm:t>
    </dgm:pt>
    <dgm:pt modelId="{B609CFF6-30C3-47E6-8393-7855520D91C1}" type="parTrans" cxnId="{08E3A8C2-D26A-4F5A-B50D-BABFF61F55FF}">
      <dgm:prSet/>
      <dgm:spPr/>
      <dgm:t>
        <a:bodyPr/>
        <a:lstStyle/>
        <a:p>
          <a:pPr rtl="1"/>
          <a:endParaRPr lang="ar-SA"/>
        </a:p>
      </dgm:t>
    </dgm:pt>
    <dgm:pt modelId="{D6E4AC4B-F4FE-4F42-96CD-E7AB6F707630}" type="sibTrans" cxnId="{08E3A8C2-D26A-4F5A-B50D-BABFF61F55FF}">
      <dgm:prSet/>
      <dgm:spPr/>
      <dgm:t>
        <a:bodyPr/>
        <a:lstStyle/>
        <a:p>
          <a:pPr rtl="1"/>
          <a:endParaRPr lang="ar-SA"/>
        </a:p>
      </dgm:t>
    </dgm:pt>
    <dgm:pt modelId="{657AB588-8158-4A55-8C84-941A13CE0852}">
      <dgm:prSet phldrT="[نص]"/>
      <dgm:spPr/>
      <dgm:t>
        <a:bodyPr/>
        <a:lstStyle/>
        <a:p>
          <a:pPr rtl="1"/>
          <a:endParaRPr lang="ar-SA" dirty="0"/>
        </a:p>
      </dgm:t>
    </dgm:pt>
    <dgm:pt modelId="{8CEA3971-0050-4833-8F3B-8DC34FB99130}" type="parTrans" cxnId="{5EB713FE-69BF-4CB6-B734-4F5CE014F1A1}">
      <dgm:prSet/>
      <dgm:spPr/>
      <dgm:t>
        <a:bodyPr/>
        <a:lstStyle/>
        <a:p>
          <a:pPr rtl="1"/>
          <a:endParaRPr lang="ar-SA"/>
        </a:p>
      </dgm:t>
    </dgm:pt>
    <dgm:pt modelId="{68671F80-BD38-4EAD-AEDD-F38A560E0CD0}" type="sibTrans" cxnId="{5EB713FE-69BF-4CB6-B734-4F5CE014F1A1}">
      <dgm:prSet/>
      <dgm:spPr/>
      <dgm:t>
        <a:bodyPr/>
        <a:lstStyle/>
        <a:p>
          <a:pPr rtl="1"/>
          <a:endParaRPr lang="ar-SA"/>
        </a:p>
      </dgm:t>
    </dgm:pt>
    <dgm:pt modelId="{7D0B0F39-5876-4B99-A8A6-01C7E84D6B48}">
      <dgm:prSet phldrT="[نص]"/>
      <dgm:spPr/>
      <dgm:t>
        <a:bodyPr/>
        <a:lstStyle/>
        <a:p>
          <a:pPr rtl="1"/>
          <a:endParaRPr lang="ar-SA" dirty="0"/>
        </a:p>
      </dgm:t>
    </dgm:pt>
    <dgm:pt modelId="{82DC922E-4FDE-46E4-94A5-C82CEC6D27BB}" type="parTrans" cxnId="{5515953C-2231-47EA-BC3E-626DC8F77C4C}">
      <dgm:prSet/>
      <dgm:spPr/>
      <dgm:t>
        <a:bodyPr/>
        <a:lstStyle/>
        <a:p>
          <a:pPr rtl="1"/>
          <a:endParaRPr lang="ar-SA"/>
        </a:p>
      </dgm:t>
    </dgm:pt>
    <dgm:pt modelId="{F5CE51F3-5649-435B-A1DB-9A68D61FEA4D}" type="sibTrans" cxnId="{5515953C-2231-47EA-BC3E-626DC8F77C4C}">
      <dgm:prSet/>
      <dgm:spPr/>
      <dgm:t>
        <a:bodyPr/>
        <a:lstStyle/>
        <a:p>
          <a:pPr rtl="1"/>
          <a:endParaRPr lang="ar-SA"/>
        </a:p>
      </dgm:t>
    </dgm:pt>
    <dgm:pt modelId="{62C8F295-7BC4-4DE5-956B-1DB68DD207F7}">
      <dgm:prSet phldrT="[نص]"/>
      <dgm:spPr/>
      <dgm:t>
        <a:bodyPr/>
        <a:lstStyle/>
        <a:p>
          <a:pPr rtl="1"/>
          <a:endParaRPr lang="ar-SA" dirty="0"/>
        </a:p>
      </dgm:t>
    </dgm:pt>
    <dgm:pt modelId="{2C26B527-D0EC-46CA-9E3F-0585CBF9A5F9}" type="parTrans" cxnId="{0FAF5A87-49BA-434F-AB32-F8522971F316}">
      <dgm:prSet/>
      <dgm:spPr/>
      <dgm:t>
        <a:bodyPr/>
        <a:lstStyle/>
        <a:p>
          <a:pPr rtl="1"/>
          <a:endParaRPr lang="ar-SA"/>
        </a:p>
      </dgm:t>
    </dgm:pt>
    <dgm:pt modelId="{3700699C-E090-4F34-8BCC-AEB4FFD2FF4C}" type="sibTrans" cxnId="{0FAF5A87-49BA-434F-AB32-F8522971F316}">
      <dgm:prSet/>
      <dgm:spPr/>
      <dgm:t>
        <a:bodyPr/>
        <a:lstStyle/>
        <a:p>
          <a:pPr rtl="1"/>
          <a:endParaRPr lang="ar-SA"/>
        </a:p>
      </dgm:t>
    </dgm:pt>
    <dgm:pt modelId="{106ECDA6-CE1E-4A93-B158-60D5DE153E5F}">
      <dgm:prSet phldrT="[نص]"/>
      <dgm:spPr/>
      <dgm:t>
        <a:bodyPr/>
        <a:lstStyle/>
        <a:p>
          <a:pPr rtl="1"/>
          <a:endParaRPr lang="ar-SA" dirty="0"/>
        </a:p>
      </dgm:t>
    </dgm:pt>
    <dgm:pt modelId="{6D03861F-013D-4327-B0A2-3FF95A4A2D60}" type="parTrans" cxnId="{CFB931C5-76DD-4C7F-B771-ABE5555A38BB}">
      <dgm:prSet/>
      <dgm:spPr/>
      <dgm:t>
        <a:bodyPr/>
        <a:lstStyle/>
        <a:p>
          <a:pPr rtl="1"/>
          <a:endParaRPr lang="ar-SA"/>
        </a:p>
      </dgm:t>
    </dgm:pt>
    <dgm:pt modelId="{18A4D1A0-A2C9-430E-89E5-A08CC5124ED7}" type="sibTrans" cxnId="{CFB931C5-76DD-4C7F-B771-ABE5555A38BB}">
      <dgm:prSet/>
      <dgm:spPr/>
      <dgm:t>
        <a:bodyPr/>
        <a:lstStyle/>
        <a:p>
          <a:pPr rtl="1"/>
          <a:endParaRPr lang="ar-SA"/>
        </a:p>
      </dgm:t>
    </dgm:pt>
    <dgm:pt modelId="{CE40E448-5647-4807-8ACB-80797E8BBB65}" type="pres">
      <dgm:prSet presAssocID="{7369178B-17ED-403E-BD6D-682F0DA2943D}" presName="cycle" presStyleCnt="0">
        <dgm:presLayoutVars>
          <dgm:dir/>
          <dgm:resizeHandles val="exact"/>
        </dgm:presLayoutVars>
      </dgm:prSet>
      <dgm:spPr/>
    </dgm:pt>
    <dgm:pt modelId="{CC6B1EBD-F58F-45A3-9460-AB70D39F4FAA}" type="pres">
      <dgm:prSet presAssocID="{07CCC174-FA01-408D-BC80-F147A4CB1C63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B2EFC2E-A27B-455F-906A-6B17976B9E92}" type="pres">
      <dgm:prSet presAssocID="{07CCC174-FA01-408D-BC80-F147A4CB1C63}" presName="spNode" presStyleCnt="0"/>
      <dgm:spPr/>
    </dgm:pt>
    <dgm:pt modelId="{0A639897-F4B2-4D05-82C9-DA9A14444BFF}" type="pres">
      <dgm:prSet presAssocID="{D6E4AC4B-F4FE-4F42-96CD-E7AB6F707630}" presName="sibTrans" presStyleLbl="sibTrans1D1" presStyleIdx="0" presStyleCnt="5"/>
      <dgm:spPr/>
    </dgm:pt>
    <dgm:pt modelId="{A06219EE-DD99-4628-96E8-12B1C655DB8F}" type="pres">
      <dgm:prSet presAssocID="{657AB588-8158-4A55-8C84-941A13CE085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BC6229A-93A5-4B08-9FC6-C6D39CE131EF}" type="pres">
      <dgm:prSet presAssocID="{657AB588-8158-4A55-8C84-941A13CE0852}" presName="spNode" presStyleCnt="0"/>
      <dgm:spPr/>
    </dgm:pt>
    <dgm:pt modelId="{E18F561B-1964-400B-96B8-5E5A9CE1AA90}" type="pres">
      <dgm:prSet presAssocID="{68671F80-BD38-4EAD-AEDD-F38A560E0CD0}" presName="sibTrans" presStyleLbl="sibTrans1D1" presStyleIdx="1" presStyleCnt="5"/>
      <dgm:spPr/>
    </dgm:pt>
    <dgm:pt modelId="{4F7DBED3-FA9C-4255-9301-59F482E34FCD}" type="pres">
      <dgm:prSet presAssocID="{7D0B0F39-5876-4B99-A8A6-01C7E84D6B4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9D96DB5-C04C-45B6-8005-5FC55B90B230}" type="pres">
      <dgm:prSet presAssocID="{7D0B0F39-5876-4B99-A8A6-01C7E84D6B48}" presName="spNode" presStyleCnt="0"/>
      <dgm:spPr/>
    </dgm:pt>
    <dgm:pt modelId="{B6516DC6-5CC6-4EE0-8FFF-571658AA45DB}" type="pres">
      <dgm:prSet presAssocID="{F5CE51F3-5649-435B-A1DB-9A68D61FEA4D}" presName="sibTrans" presStyleLbl="sibTrans1D1" presStyleIdx="2" presStyleCnt="5"/>
      <dgm:spPr/>
    </dgm:pt>
    <dgm:pt modelId="{5483DB49-E7FF-4C19-9C37-E9CB8588915B}" type="pres">
      <dgm:prSet presAssocID="{62C8F295-7BC4-4DE5-956B-1DB68DD207F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F1256A3-8916-4CAF-8601-B88A4814DEB7}" type="pres">
      <dgm:prSet presAssocID="{62C8F295-7BC4-4DE5-956B-1DB68DD207F7}" presName="spNode" presStyleCnt="0"/>
      <dgm:spPr/>
    </dgm:pt>
    <dgm:pt modelId="{5306AA8E-5BF1-480F-974E-1E330501CA2A}" type="pres">
      <dgm:prSet presAssocID="{3700699C-E090-4F34-8BCC-AEB4FFD2FF4C}" presName="sibTrans" presStyleLbl="sibTrans1D1" presStyleIdx="3" presStyleCnt="5"/>
      <dgm:spPr/>
    </dgm:pt>
    <dgm:pt modelId="{0FB22B63-3885-46EA-8F0C-223A6FB3C5AF}" type="pres">
      <dgm:prSet presAssocID="{106ECDA6-CE1E-4A93-B158-60D5DE153E5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A99E74B-916A-4C2C-AD36-E5839489186E}" type="pres">
      <dgm:prSet presAssocID="{106ECDA6-CE1E-4A93-B158-60D5DE153E5F}" presName="spNode" presStyleCnt="0"/>
      <dgm:spPr/>
    </dgm:pt>
    <dgm:pt modelId="{B438054D-E179-40E1-BEFA-73DF2650FD53}" type="pres">
      <dgm:prSet presAssocID="{18A4D1A0-A2C9-430E-89E5-A08CC5124ED7}" presName="sibTrans" presStyleLbl="sibTrans1D1" presStyleIdx="4" presStyleCnt="5"/>
      <dgm:spPr/>
    </dgm:pt>
  </dgm:ptLst>
  <dgm:cxnLst>
    <dgm:cxn modelId="{F4C3CD5A-2634-4A86-97DF-690142659DA7}" type="presOf" srcId="{62C8F295-7BC4-4DE5-956B-1DB68DD207F7}" destId="{5483DB49-E7FF-4C19-9C37-E9CB8588915B}" srcOrd="0" destOrd="0" presId="urn:microsoft.com/office/officeart/2005/8/layout/cycle5"/>
    <dgm:cxn modelId="{668AA510-E275-41A8-8CF2-CC2784572C6D}" type="presOf" srcId="{7D0B0F39-5876-4B99-A8A6-01C7E84D6B48}" destId="{4F7DBED3-FA9C-4255-9301-59F482E34FCD}" srcOrd="0" destOrd="0" presId="urn:microsoft.com/office/officeart/2005/8/layout/cycle5"/>
    <dgm:cxn modelId="{EF8433DC-F7C2-472E-80E5-530EC2A9F03C}" type="presOf" srcId="{D6E4AC4B-F4FE-4F42-96CD-E7AB6F707630}" destId="{0A639897-F4B2-4D05-82C9-DA9A14444BFF}" srcOrd="0" destOrd="0" presId="urn:microsoft.com/office/officeart/2005/8/layout/cycle5"/>
    <dgm:cxn modelId="{5515953C-2231-47EA-BC3E-626DC8F77C4C}" srcId="{7369178B-17ED-403E-BD6D-682F0DA2943D}" destId="{7D0B0F39-5876-4B99-A8A6-01C7E84D6B48}" srcOrd="2" destOrd="0" parTransId="{82DC922E-4FDE-46E4-94A5-C82CEC6D27BB}" sibTransId="{F5CE51F3-5649-435B-A1DB-9A68D61FEA4D}"/>
    <dgm:cxn modelId="{7DC80496-E5D4-4334-9223-93048CA85990}" type="presOf" srcId="{657AB588-8158-4A55-8C84-941A13CE0852}" destId="{A06219EE-DD99-4628-96E8-12B1C655DB8F}" srcOrd="0" destOrd="0" presId="urn:microsoft.com/office/officeart/2005/8/layout/cycle5"/>
    <dgm:cxn modelId="{AC56A0DB-D2C3-48B9-BA50-E71DA7754D2F}" type="presOf" srcId="{07CCC174-FA01-408D-BC80-F147A4CB1C63}" destId="{CC6B1EBD-F58F-45A3-9460-AB70D39F4FAA}" srcOrd="0" destOrd="0" presId="urn:microsoft.com/office/officeart/2005/8/layout/cycle5"/>
    <dgm:cxn modelId="{B488FE93-CDAF-4E95-8A1F-FF0E5BA253D8}" type="presOf" srcId="{68671F80-BD38-4EAD-AEDD-F38A560E0CD0}" destId="{E18F561B-1964-400B-96B8-5E5A9CE1AA90}" srcOrd="0" destOrd="0" presId="urn:microsoft.com/office/officeart/2005/8/layout/cycle5"/>
    <dgm:cxn modelId="{08E3A8C2-D26A-4F5A-B50D-BABFF61F55FF}" srcId="{7369178B-17ED-403E-BD6D-682F0DA2943D}" destId="{07CCC174-FA01-408D-BC80-F147A4CB1C63}" srcOrd="0" destOrd="0" parTransId="{B609CFF6-30C3-47E6-8393-7855520D91C1}" sibTransId="{D6E4AC4B-F4FE-4F42-96CD-E7AB6F707630}"/>
    <dgm:cxn modelId="{A4890E01-1B30-4A0E-9FFD-39BD77434872}" type="presOf" srcId="{18A4D1A0-A2C9-430E-89E5-A08CC5124ED7}" destId="{B438054D-E179-40E1-BEFA-73DF2650FD53}" srcOrd="0" destOrd="0" presId="urn:microsoft.com/office/officeart/2005/8/layout/cycle5"/>
    <dgm:cxn modelId="{75AA5F31-41EF-4CB9-8238-F73841A5B3FF}" type="presOf" srcId="{106ECDA6-CE1E-4A93-B158-60D5DE153E5F}" destId="{0FB22B63-3885-46EA-8F0C-223A6FB3C5AF}" srcOrd="0" destOrd="0" presId="urn:microsoft.com/office/officeart/2005/8/layout/cycle5"/>
    <dgm:cxn modelId="{988150AC-64A9-4F14-9035-B558A8EC9060}" type="presOf" srcId="{7369178B-17ED-403E-BD6D-682F0DA2943D}" destId="{CE40E448-5647-4807-8ACB-80797E8BBB65}" srcOrd="0" destOrd="0" presId="urn:microsoft.com/office/officeart/2005/8/layout/cycle5"/>
    <dgm:cxn modelId="{6297A2E7-92CC-44A9-87CB-E46BFD3D0C61}" type="presOf" srcId="{3700699C-E090-4F34-8BCC-AEB4FFD2FF4C}" destId="{5306AA8E-5BF1-480F-974E-1E330501CA2A}" srcOrd="0" destOrd="0" presId="urn:microsoft.com/office/officeart/2005/8/layout/cycle5"/>
    <dgm:cxn modelId="{CFB931C5-76DD-4C7F-B771-ABE5555A38BB}" srcId="{7369178B-17ED-403E-BD6D-682F0DA2943D}" destId="{106ECDA6-CE1E-4A93-B158-60D5DE153E5F}" srcOrd="4" destOrd="0" parTransId="{6D03861F-013D-4327-B0A2-3FF95A4A2D60}" sibTransId="{18A4D1A0-A2C9-430E-89E5-A08CC5124ED7}"/>
    <dgm:cxn modelId="{417D2021-B09C-48D1-9F9D-F33C6BAA7E2A}" type="presOf" srcId="{F5CE51F3-5649-435B-A1DB-9A68D61FEA4D}" destId="{B6516DC6-5CC6-4EE0-8FFF-571658AA45DB}" srcOrd="0" destOrd="0" presId="urn:microsoft.com/office/officeart/2005/8/layout/cycle5"/>
    <dgm:cxn modelId="{5EB713FE-69BF-4CB6-B734-4F5CE014F1A1}" srcId="{7369178B-17ED-403E-BD6D-682F0DA2943D}" destId="{657AB588-8158-4A55-8C84-941A13CE0852}" srcOrd="1" destOrd="0" parTransId="{8CEA3971-0050-4833-8F3B-8DC34FB99130}" sibTransId="{68671F80-BD38-4EAD-AEDD-F38A560E0CD0}"/>
    <dgm:cxn modelId="{0FAF5A87-49BA-434F-AB32-F8522971F316}" srcId="{7369178B-17ED-403E-BD6D-682F0DA2943D}" destId="{62C8F295-7BC4-4DE5-956B-1DB68DD207F7}" srcOrd="3" destOrd="0" parTransId="{2C26B527-D0EC-46CA-9E3F-0585CBF9A5F9}" sibTransId="{3700699C-E090-4F34-8BCC-AEB4FFD2FF4C}"/>
    <dgm:cxn modelId="{5ACF517C-8498-4235-9FE6-9893A2FB7537}" type="presParOf" srcId="{CE40E448-5647-4807-8ACB-80797E8BBB65}" destId="{CC6B1EBD-F58F-45A3-9460-AB70D39F4FAA}" srcOrd="0" destOrd="0" presId="urn:microsoft.com/office/officeart/2005/8/layout/cycle5"/>
    <dgm:cxn modelId="{D8C20D94-2D7F-4491-A38D-445EEEEEC079}" type="presParOf" srcId="{CE40E448-5647-4807-8ACB-80797E8BBB65}" destId="{DB2EFC2E-A27B-455F-906A-6B17976B9E92}" srcOrd="1" destOrd="0" presId="urn:microsoft.com/office/officeart/2005/8/layout/cycle5"/>
    <dgm:cxn modelId="{61CFA0E3-ACB5-4992-91EF-F585D2405158}" type="presParOf" srcId="{CE40E448-5647-4807-8ACB-80797E8BBB65}" destId="{0A639897-F4B2-4D05-82C9-DA9A14444BFF}" srcOrd="2" destOrd="0" presId="urn:microsoft.com/office/officeart/2005/8/layout/cycle5"/>
    <dgm:cxn modelId="{8950FAB0-3DCF-455D-AEC6-D1BB8249A423}" type="presParOf" srcId="{CE40E448-5647-4807-8ACB-80797E8BBB65}" destId="{A06219EE-DD99-4628-96E8-12B1C655DB8F}" srcOrd="3" destOrd="0" presId="urn:microsoft.com/office/officeart/2005/8/layout/cycle5"/>
    <dgm:cxn modelId="{CF9A3C6F-5214-43EF-9BB1-FD5FE6AF2E1E}" type="presParOf" srcId="{CE40E448-5647-4807-8ACB-80797E8BBB65}" destId="{ABC6229A-93A5-4B08-9FC6-C6D39CE131EF}" srcOrd="4" destOrd="0" presId="urn:microsoft.com/office/officeart/2005/8/layout/cycle5"/>
    <dgm:cxn modelId="{C5254570-FBA0-4CE0-B1A4-A92E5565E56C}" type="presParOf" srcId="{CE40E448-5647-4807-8ACB-80797E8BBB65}" destId="{E18F561B-1964-400B-96B8-5E5A9CE1AA90}" srcOrd="5" destOrd="0" presId="urn:microsoft.com/office/officeart/2005/8/layout/cycle5"/>
    <dgm:cxn modelId="{E6CC00C4-B64F-4A0C-8CB2-E36D73465449}" type="presParOf" srcId="{CE40E448-5647-4807-8ACB-80797E8BBB65}" destId="{4F7DBED3-FA9C-4255-9301-59F482E34FCD}" srcOrd="6" destOrd="0" presId="urn:microsoft.com/office/officeart/2005/8/layout/cycle5"/>
    <dgm:cxn modelId="{A32B4484-6AB2-43F6-9474-F2EC24D10FE1}" type="presParOf" srcId="{CE40E448-5647-4807-8ACB-80797E8BBB65}" destId="{09D96DB5-C04C-45B6-8005-5FC55B90B230}" srcOrd="7" destOrd="0" presId="urn:microsoft.com/office/officeart/2005/8/layout/cycle5"/>
    <dgm:cxn modelId="{096657D6-74FD-4FD9-8321-D32C942C9EC3}" type="presParOf" srcId="{CE40E448-5647-4807-8ACB-80797E8BBB65}" destId="{B6516DC6-5CC6-4EE0-8FFF-571658AA45DB}" srcOrd="8" destOrd="0" presId="urn:microsoft.com/office/officeart/2005/8/layout/cycle5"/>
    <dgm:cxn modelId="{8DAA99E4-8D97-40CF-92E2-0B5BD677C5C4}" type="presParOf" srcId="{CE40E448-5647-4807-8ACB-80797E8BBB65}" destId="{5483DB49-E7FF-4C19-9C37-E9CB8588915B}" srcOrd="9" destOrd="0" presId="urn:microsoft.com/office/officeart/2005/8/layout/cycle5"/>
    <dgm:cxn modelId="{0D97D00A-0B70-4A7F-A309-E4ABCB38E17F}" type="presParOf" srcId="{CE40E448-5647-4807-8ACB-80797E8BBB65}" destId="{2F1256A3-8916-4CAF-8601-B88A4814DEB7}" srcOrd="10" destOrd="0" presId="urn:microsoft.com/office/officeart/2005/8/layout/cycle5"/>
    <dgm:cxn modelId="{D431224E-1AD1-4927-9B3B-E1D813BAAEE4}" type="presParOf" srcId="{CE40E448-5647-4807-8ACB-80797E8BBB65}" destId="{5306AA8E-5BF1-480F-974E-1E330501CA2A}" srcOrd="11" destOrd="0" presId="urn:microsoft.com/office/officeart/2005/8/layout/cycle5"/>
    <dgm:cxn modelId="{C80A526A-7DA0-46F0-9498-BD1A175DC1EF}" type="presParOf" srcId="{CE40E448-5647-4807-8ACB-80797E8BBB65}" destId="{0FB22B63-3885-46EA-8F0C-223A6FB3C5AF}" srcOrd="12" destOrd="0" presId="urn:microsoft.com/office/officeart/2005/8/layout/cycle5"/>
    <dgm:cxn modelId="{6D5B8A23-9DE3-4A77-9BB7-E3B40E1390BD}" type="presParOf" srcId="{CE40E448-5647-4807-8ACB-80797E8BBB65}" destId="{BA99E74B-916A-4C2C-AD36-E5839489186E}" srcOrd="13" destOrd="0" presId="urn:microsoft.com/office/officeart/2005/8/layout/cycle5"/>
    <dgm:cxn modelId="{2314A109-0609-44F9-8323-F41A2E9DF2BE}" type="presParOf" srcId="{CE40E448-5647-4807-8ACB-80797E8BBB65}" destId="{B438054D-E179-40E1-BEFA-73DF2650FD53}" srcOrd="14" destOrd="0" presId="urn:microsoft.com/office/officeart/2005/8/layout/cycle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5177F9-EF27-462B-8D0E-04742722BA09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rtl="1"/>
          <a:endParaRPr lang="ar-SA"/>
        </a:p>
      </dgm:t>
    </dgm:pt>
    <dgm:pt modelId="{9F908CCE-8D54-44D6-8EC9-241AA0F377A2}">
      <dgm:prSet phldrT="[نص]" custT="1"/>
      <dgm:spPr/>
      <dgm:t>
        <a:bodyPr/>
        <a:lstStyle/>
        <a:p>
          <a:pPr algn="r" rtl="1"/>
          <a:r>
            <a:rPr lang="ar-SA" sz="3600" dirty="0" smtClean="0">
              <a:solidFill>
                <a:schemeClr val="tx1"/>
              </a:solidFill>
            </a:rPr>
            <a:t>تعريف المراهقة : هي تلك الفترة التي تبدأ من البلوغ الجنسي حتى الوصول إلى النضج  </a:t>
          </a:r>
          <a:endParaRPr lang="ar-SA" sz="3600" dirty="0">
            <a:solidFill>
              <a:schemeClr val="tx1"/>
            </a:solidFill>
          </a:endParaRPr>
        </a:p>
      </dgm:t>
    </dgm:pt>
    <dgm:pt modelId="{90F631B5-6AAC-4CCD-AA62-2AA4E8FF5DA0}" type="parTrans" cxnId="{B9959DAB-04E2-4A6C-B932-5E8FF3CA0506}">
      <dgm:prSet/>
      <dgm:spPr/>
      <dgm:t>
        <a:bodyPr/>
        <a:lstStyle/>
        <a:p>
          <a:pPr rtl="1"/>
          <a:endParaRPr lang="ar-SA"/>
        </a:p>
      </dgm:t>
    </dgm:pt>
    <dgm:pt modelId="{988D32F6-FD2F-4FE7-9F5D-6CF9227831F0}" type="sibTrans" cxnId="{B9959DAB-04E2-4A6C-B932-5E8FF3CA0506}">
      <dgm:prSet/>
      <dgm:spPr/>
      <dgm:t>
        <a:bodyPr/>
        <a:lstStyle/>
        <a:p>
          <a:pPr rtl="1"/>
          <a:endParaRPr lang="ar-SA"/>
        </a:p>
      </dgm:t>
    </dgm:pt>
    <dgm:pt modelId="{C44153FB-4211-4C09-A179-FF8861D88169}">
      <dgm:prSet phldrT="[نص]" custT="1"/>
      <dgm:spPr/>
      <dgm:t>
        <a:bodyPr/>
        <a:lstStyle/>
        <a:p>
          <a:pPr algn="r" rtl="1"/>
          <a:r>
            <a:rPr lang="ar-SA" sz="3600" dirty="0" smtClean="0">
              <a:solidFill>
                <a:schemeClr val="tx1"/>
              </a:solidFill>
            </a:rPr>
            <a:t>هي مرحلة انتقال من الطفولة إلى مرحلة الرشد والنضج </a:t>
          </a:r>
          <a:endParaRPr lang="ar-SA" sz="3600" dirty="0">
            <a:solidFill>
              <a:schemeClr val="tx1"/>
            </a:solidFill>
          </a:endParaRPr>
        </a:p>
      </dgm:t>
    </dgm:pt>
    <dgm:pt modelId="{908CF423-F25A-42D4-A05D-2D9D1058F942}" type="parTrans" cxnId="{04EAD4F5-E9B6-4FA2-A820-B5E25F1DB40E}">
      <dgm:prSet/>
      <dgm:spPr/>
      <dgm:t>
        <a:bodyPr/>
        <a:lstStyle/>
        <a:p>
          <a:pPr rtl="1"/>
          <a:endParaRPr lang="ar-SA"/>
        </a:p>
      </dgm:t>
    </dgm:pt>
    <dgm:pt modelId="{E431B934-6794-4EFE-9020-CA610E4E2EFE}" type="sibTrans" cxnId="{04EAD4F5-E9B6-4FA2-A820-B5E25F1DB40E}">
      <dgm:prSet/>
      <dgm:spPr/>
      <dgm:t>
        <a:bodyPr/>
        <a:lstStyle/>
        <a:p>
          <a:pPr rtl="1"/>
          <a:endParaRPr lang="ar-SA"/>
        </a:p>
      </dgm:t>
    </dgm:pt>
    <dgm:pt modelId="{693C533A-08A5-427D-9B12-F6B21621F9DC}">
      <dgm:prSet phldrT="[نص]" custT="1"/>
      <dgm:spPr/>
      <dgm:t>
        <a:bodyPr/>
        <a:lstStyle/>
        <a:p>
          <a:pPr algn="r" rtl="1"/>
          <a:r>
            <a:rPr lang="ar-SA" sz="3600" dirty="0" smtClean="0">
              <a:solidFill>
                <a:schemeClr val="tx1"/>
              </a:solidFill>
            </a:rPr>
            <a:t>يحدث الكثير من التغيرات الجسمية والجنسية</a:t>
          </a:r>
          <a:endParaRPr lang="ar-SA" sz="3600" dirty="0">
            <a:solidFill>
              <a:schemeClr val="tx1"/>
            </a:solidFill>
          </a:endParaRPr>
        </a:p>
      </dgm:t>
    </dgm:pt>
    <dgm:pt modelId="{A3290DED-B1F1-4EE3-BBEE-C8FC0E005144}" type="parTrans" cxnId="{A2C3F0FF-D5CE-4C39-A2A6-8C83997982CF}">
      <dgm:prSet/>
      <dgm:spPr/>
      <dgm:t>
        <a:bodyPr/>
        <a:lstStyle/>
        <a:p>
          <a:pPr rtl="1"/>
          <a:endParaRPr lang="ar-SA"/>
        </a:p>
      </dgm:t>
    </dgm:pt>
    <dgm:pt modelId="{DC952C76-663C-4D47-B798-D8D39EEEE39B}" type="sibTrans" cxnId="{A2C3F0FF-D5CE-4C39-A2A6-8C83997982CF}">
      <dgm:prSet/>
      <dgm:spPr/>
      <dgm:t>
        <a:bodyPr/>
        <a:lstStyle/>
        <a:p>
          <a:pPr rtl="1"/>
          <a:endParaRPr lang="ar-SA"/>
        </a:p>
      </dgm:t>
    </dgm:pt>
    <dgm:pt modelId="{D0B6EFF8-9CFE-4BE6-8E0D-E736B1E6DF23}" type="pres">
      <dgm:prSet presAssocID="{575177F9-EF27-462B-8D0E-04742722BA09}" presName="outerComposite" presStyleCnt="0">
        <dgm:presLayoutVars>
          <dgm:chMax val="5"/>
          <dgm:dir/>
          <dgm:resizeHandles val="exact"/>
        </dgm:presLayoutVars>
      </dgm:prSet>
      <dgm:spPr/>
    </dgm:pt>
    <dgm:pt modelId="{188CF395-2D8B-4ACE-87CE-6A6D8E38FE18}" type="pres">
      <dgm:prSet presAssocID="{575177F9-EF27-462B-8D0E-04742722BA09}" presName="dummyMaxCanvas" presStyleCnt="0">
        <dgm:presLayoutVars/>
      </dgm:prSet>
      <dgm:spPr/>
    </dgm:pt>
    <dgm:pt modelId="{458F13E1-C38A-4F10-960E-2927D0BD344E}" type="pres">
      <dgm:prSet presAssocID="{575177F9-EF27-462B-8D0E-04742722BA09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ADB7EFE-A678-495B-A86C-D031A96010C7}" type="pres">
      <dgm:prSet presAssocID="{575177F9-EF27-462B-8D0E-04742722BA09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88175F2-58AB-4A41-AFA2-DAB877ACAB4B}" type="pres">
      <dgm:prSet presAssocID="{575177F9-EF27-462B-8D0E-04742722BA09}" presName="ThreeNodes_3" presStyleLbl="node1" presStyleIdx="2" presStyleCnt="3">
        <dgm:presLayoutVars>
          <dgm:bulletEnabled val="1"/>
        </dgm:presLayoutVars>
      </dgm:prSet>
      <dgm:spPr/>
    </dgm:pt>
    <dgm:pt modelId="{A0FD8518-2CD0-452D-81A9-A35534DA5A70}" type="pres">
      <dgm:prSet presAssocID="{575177F9-EF27-462B-8D0E-04742722BA09}" presName="ThreeConn_1-2" presStyleLbl="fgAccFollowNode1" presStyleIdx="0" presStyleCnt="2">
        <dgm:presLayoutVars>
          <dgm:bulletEnabled val="1"/>
        </dgm:presLayoutVars>
      </dgm:prSet>
      <dgm:spPr/>
    </dgm:pt>
    <dgm:pt modelId="{C4660EB4-2604-4F2D-84E0-20A7714CDBE8}" type="pres">
      <dgm:prSet presAssocID="{575177F9-EF27-462B-8D0E-04742722BA09}" presName="ThreeConn_2-3" presStyleLbl="fgAccFollowNode1" presStyleIdx="1" presStyleCnt="2">
        <dgm:presLayoutVars>
          <dgm:bulletEnabled val="1"/>
        </dgm:presLayoutVars>
      </dgm:prSet>
      <dgm:spPr/>
    </dgm:pt>
    <dgm:pt modelId="{546062A0-F272-4FBD-9542-52A8204255BC}" type="pres">
      <dgm:prSet presAssocID="{575177F9-EF27-462B-8D0E-04742722BA09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53AFE78-A890-43A3-B1D0-2CE03F2EED6B}" type="pres">
      <dgm:prSet presAssocID="{575177F9-EF27-462B-8D0E-04742722BA09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66E4236-5D34-4F7E-9A49-01417363A2E5}" type="pres">
      <dgm:prSet presAssocID="{575177F9-EF27-462B-8D0E-04742722BA09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211F7052-67A4-4B51-B514-C7E34488757E}" type="presOf" srcId="{C44153FB-4211-4C09-A179-FF8861D88169}" destId="{1ADB7EFE-A678-495B-A86C-D031A96010C7}" srcOrd="0" destOrd="0" presId="urn:microsoft.com/office/officeart/2005/8/layout/vProcess5"/>
    <dgm:cxn modelId="{B58B098D-8EE8-4601-88E3-8AC9423A8D0A}" type="presOf" srcId="{693C533A-08A5-427D-9B12-F6B21621F9DC}" destId="{D88175F2-58AB-4A41-AFA2-DAB877ACAB4B}" srcOrd="0" destOrd="0" presId="urn:microsoft.com/office/officeart/2005/8/layout/vProcess5"/>
    <dgm:cxn modelId="{B9959DAB-04E2-4A6C-B932-5E8FF3CA0506}" srcId="{575177F9-EF27-462B-8D0E-04742722BA09}" destId="{9F908CCE-8D54-44D6-8EC9-241AA0F377A2}" srcOrd="0" destOrd="0" parTransId="{90F631B5-6AAC-4CCD-AA62-2AA4E8FF5DA0}" sibTransId="{988D32F6-FD2F-4FE7-9F5D-6CF9227831F0}"/>
    <dgm:cxn modelId="{7451D442-62B7-42A5-9447-2AE9A8A5CA14}" type="presOf" srcId="{E431B934-6794-4EFE-9020-CA610E4E2EFE}" destId="{C4660EB4-2604-4F2D-84E0-20A7714CDBE8}" srcOrd="0" destOrd="0" presId="urn:microsoft.com/office/officeart/2005/8/layout/vProcess5"/>
    <dgm:cxn modelId="{18820510-6B66-401A-A7CD-A4F49E0CDAB2}" type="presOf" srcId="{9F908CCE-8D54-44D6-8EC9-241AA0F377A2}" destId="{458F13E1-C38A-4F10-960E-2927D0BD344E}" srcOrd="0" destOrd="0" presId="urn:microsoft.com/office/officeart/2005/8/layout/vProcess5"/>
    <dgm:cxn modelId="{04EAD4F5-E9B6-4FA2-A820-B5E25F1DB40E}" srcId="{575177F9-EF27-462B-8D0E-04742722BA09}" destId="{C44153FB-4211-4C09-A179-FF8861D88169}" srcOrd="1" destOrd="0" parTransId="{908CF423-F25A-42D4-A05D-2D9D1058F942}" sibTransId="{E431B934-6794-4EFE-9020-CA610E4E2EFE}"/>
    <dgm:cxn modelId="{5E92D9F9-D6E1-4D09-8E0D-E0AF8109DF3F}" type="presOf" srcId="{988D32F6-FD2F-4FE7-9F5D-6CF9227831F0}" destId="{A0FD8518-2CD0-452D-81A9-A35534DA5A70}" srcOrd="0" destOrd="0" presId="urn:microsoft.com/office/officeart/2005/8/layout/vProcess5"/>
    <dgm:cxn modelId="{0BE86A48-7077-458A-BD89-ED6E400EFAF5}" type="presOf" srcId="{9F908CCE-8D54-44D6-8EC9-241AA0F377A2}" destId="{546062A0-F272-4FBD-9542-52A8204255BC}" srcOrd="1" destOrd="0" presId="urn:microsoft.com/office/officeart/2005/8/layout/vProcess5"/>
    <dgm:cxn modelId="{D0067292-FD05-480A-87C2-35F190E2038D}" type="presOf" srcId="{C44153FB-4211-4C09-A179-FF8861D88169}" destId="{553AFE78-A890-43A3-B1D0-2CE03F2EED6B}" srcOrd="1" destOrd="0" presId="urn:microsoft.com/office/officeart/2005/8/layout/vProcess5"/>
    <dgm:cxn modelId="{134E7879-C63B-4FB3-B123-547C825D432D}" type="presOf" srcId="{693C533A-08A5-427D-9B12-F6B21621F9DC}" destId="{A66E4236-5D34-4F7E-9A49-01417363A2E5}" srcOrd="1" destOrd="0" presId="urn:microsoft.com/office/officeart/2005/8/layout/vProcess5"/>
    <dgm:cxn modelId="{A2C3F0FF-D5CE-4C39-A2A6-8C83997982CF}" srcId="{575177F9-EF27-462B-8D0E-04742722BA09}" destId="{693C533A-08A5-427D-9B12-F6B21621F9DC}" srcOrd="2" destOrd="0" parTransId="{A3290DED-B1F1-4EE3-BBEE-C8FC0E005144}" sibTransId="{DC952C76-663C-4D47-B798-D8D39EEEE39B}"/>
    <dgm:cxn modelId="{10AFD108-2647-480A-839E-6CCD72026EA2}" type="presOf" srcId="{575177F9-EF27-462B-8D0E-04742722BA09}" destId="{D0B6EFF8-9CFE-4BE6-8E0D-E736B1E6DF23}" srcOrd="0" destOrd="0" presId="urn:microsoft.com/office/officeart/2005/8/layout/vProcess5"/>
    <dgm:cxn modelId="{C3E7DE72-FC48-4449-AAF5-A20DB68EC27B}" type="presParOf" srcId="{D0B6EFF8-9CFE-4BE6-8E0D-E736B1E6DF23}" destId="{188CF395-2D8B-4ACE-87CE-6A6D8E38FE18}" srcOrd="0" destOrd="0" presId="urn:microsoft.com/office/officeart/2005/8/layout/vProcess5"/>
    <dgm:cxn modelId="{F85E7170-6C07-46FD-9E6C-DA5D38B4AC5D}" type="presParOf" srcId="{D0B6EFF8-9CFE-4BE6-8E0D-E736B1E6DF23}" destId="{458F13E1-C38A-4F10-960E-2927D0BD344E}" srcOrd="1" destOrd="0" presId="urn:microsoft.com/office/officeart/2005/8/layout/vProcess5"/>
    <dgm:cxn modelId="{127D4EBB-911F-4095-BB43-DE44D7B6E5C3}" type="presParOf" srcId="{D0B6EFF8-9CFE-4BE6-8E0D-E736B1E6DF23}" destId="{1ADB7EFE-A678-495B-A86C-D031A96010C7}" srcOrd="2" destOrd="0" presId="urn:microsoft.com/office/officeart/2005/8/layout/vProcess5"/>
    <dgm:cxn modelId="{F7754819-3471-4B13-A11B-4D18B3E9AF36}" type="presParOf" srcId="{D0B6EFF8-9CFE-4BE6-8E0D-E736B1E6DF23}" destId="{D88175F2-58AB-4A41-AFA2-DAB877ACAB4B}" srcOrd="3" destOrd="0" presId="urn:microsoft.com/office/officeart/2005/8/layout/vProcess5"/>
    <dgm:cxn modelId="{91040F69-5973-4533-B480-3E704D9CC5E1}" type="presParOf" srcId="{D0B6EFF8-9CFE-4BE6-8E0D-E736B1E6DF23}" destId="{A0FD8518-2CD0-452D-81A9-A35534DA5A70}" srcOrd="4" destOrd="0" presId="urn:microsoft.com/office/officeart/2005/8/layout/vProcess5"/>
    <dgm:cxn modelId="{4BA46EDF-281D-4544-B2BF-4C316A95FEC1}" type="presParOf" srcId="{D0B6EFF8-9CFE-4BE6-8E0D-E736B1E6DF23}" destId="{C4660EB4-2604-4F2D-84E0-20A7714CDBE8}" srcOrd="5" destOrd="0" presId="urn:microsoft.com/office/officeart/2005/8/layout/vProcess5"/>
    <dgm:cxn modelId="{EE0F33AD-9833-458C-8D84-8EA80E8ED5BD}" type="presParOf" srcId="{D0B6EFF8-9CFE-4BE6-8E0D-E736B1E6DF23}" destId="{546062A0-F272-4FBD-9542-52A8204255BC}" srcOrd="6" destOrd="0" presId="urn:microsoft.com/office/officeart/2005/8/layout/vProcess5"/>
    <dgm:cxn modelId="{AE4799DD-AD1F-4237-9D1D-ABF6CACE9B79}" type="presParOf" srcId="{D0B6EFF8-9CFE-4BE6-8E0D-E736B1E6DF23}" destId="{553AFE78-A890-43A3-B1D0-2CE03F2EED6B}" srcOrd="7" destOrd="0" presId="urn:microsoft.com/office/officeart/2005/8/layout/vProcess5"/>
    <dgm:cxn modelId="{1E3F0287-0B02-4B0C-96CE-6CA5C3F296AC}" type="presParOf" srcId="{D0B6EFF8-9CFE-4BE6-8E0D-E736B1E6DF23}" destId="{A66E4236-5D34-4F7E-9A49-01417363A2E5}" srcOrd="8" destOrd="0" presId="urn:microsoft.com/office/officeart/2005/8/layout/vProcess5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94252C0-2800-49E1-AA0D-2D7BA2A91EFB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pPr rtl="1"/>
          <a:endParaRPr lang="ar-SA"/>
        </a:p>
      </dgm:t>
    </dgm:pt>
    <dgm:pt modelId="{F0D85898-A70F-48FE-829E-A6C3292B7FC5}">
      <dgm:prSet phldrT="[نص]"/>
      <dgm:spPr/>
      <dgm:t>
        <a:bodyPr/>
        <a:lstStyle/>
        <a:p>
          <a:pPr algn="ctr" rtl="1"/>
          <a:r>
            <a:rPr lang="ar-SA" b="1" dirty="0" smtClean="0">
              <a:solidFill>
                <a:schemeClr val="tx1"/>
              </a:solidFill>
            </a:rPr>
            <a:t>تعني كلمة المراهقة الاقتراب والتدرج نحو النضج العقلي والجسمي والنفسي </a:t>
          </a:r>
          <a:endParaRPr lang="ar-SA" b="1" dirty="0">
            <a:solidFill>
              <a:schemeClr val="tx1"/>
            </a:solidFill>
          </a:endParaRPr>
        </a:p>
      </dgm:t>
    </dgm:pt>
    <dgm:pt modelId="{C5088708-173C-4BF6-AD2A-6561717D7CA7}" type="parTrans" cxnId="{624C6E87-CA27-42D7-8265-3B0BB4F4EA80}">
      <dgm:prSet/>
      <dgm:spPr/>
      <dgm:t>
        <a:bodyPr/>
        <a:lstStyle/>
        <a:p>
          <a:pPr rtl="1"/>
          <a:endParaRPr lang="ar-SA"/>
        </a:p>
      </dgm:t>
    </dgm:pt>
    <dgm:pt modelId="{D2CD661B-ECD9-4B2D-9661-35F97DC9D127}" type="sibTrans" cxnId="{624C6E87-CA27-42D7-8265-3B0BB4F4EA80}">
      <dgm:prSet/>
      <dgm:spPr/>
      <dgm:t>
        <a:bodyPr/>
        <a:lstStyle/>
        <a:p>
          <a:pPr rtl="1"/>
          <a:endParaRPr lang="ar-SA"/>
        </a:p>
      </dgm:t>
    </dgm:pt>
    <dgm:pt modelId="{3CD3714C-2C6D-4A3B-957A-BA02C6D876F1}">
      <dgm:prSet phldrT="[نص]"/>
      <dgm:spPr/>
      <dgm:t>
        <a:bodyPr/>
        <a:lstStyle/>
        <a:p>
          <a:pPr algn="ctr" rtl="1"/>
          <a:r>
            <a:rPr lang="ar-SA" b="1" dirty="0" smtClean="0">
              <a:solidFill>
                <a:schemeClr val="tx1"/>
              </a:solidFill>
            </a:rPr>
            <a:t>تمتد مرحلة المراهقة في العقد الثاني من حياة الفتاة من الثانية عشرة إلى التاسعة عشرة </a:t>
          </a:r>
          <a:endParaRPr lang="ar-SA" b="1" dirty="0">
            <a:solidFill>
              <a:schemeClr val="tx1"/>
            </a:solidFill>
          </a:endParaRPr>
        </a:p>
      </dgm:t>
    </dgm:pt>
    <dgm:pt modelId="{566608EF-920C-4597-97E7-EA0E0310FAB8}" type="parTrans" cxnId="{BC97CEA1-1F2E-4046-B8CD-A4F220252B84}">
      <dgm:prSet/>
      <dgm:spPr/>
      <dgm:t>
        <a:bodyPr/>
        <a:lstStyle/>
        <a:p>
          <a:pPr rtl="1"/>
          <a:endParaRPr lang="ar-SA"/>
        </a:p>
      </dgm:t>
    </dgm:pt>
    <dgm:pt modelId="{BBDEDD23-817A-4CE7-8D5E-2EABD3F4A363}" type="sibTrans" cxnId="{BC97CEA1-1F2E-4046-B8CD-A4F220252B84}">
      <dgm:prSet/>
      <dgm:spPr/>
      <dgm:t>
        <a:bodyPr/>
        <a:lstStyle/>
        <a:p>
          <a:pPr rtl="1"/>
          <a:endParaRPr lang="ar-SA"/>
        </a:p>
      </dgm:t>
    </dgm:pt>
    <dgm:pt modelId="{232EF6C3-1C48-4C21-A330-0C2761A6E197}">
      <dgm:prSet phldrT="[نص]"/>
      <dgm:spPr/>
      <dgm:t>
        <a:bodyPr/>
        <a:lstStyle/>
        <a:p>
          <a:pPr algn="ctr" rtl="1"/>
          <a:r>
            <a:rPr lang="ar-SA" b="1" dirty="0" smtClean="0">
              <a:solidFill>
                <a:schemeClr val="tx1"/>
              </a:solidFill>
            </a:rPr>
            <a:t>هي مرحلة تربط بين مرحلة الطفولة والبلوغ </a:t>
          </a:r>
          <a:endParaRPr lang="ar-SA" b="1" dirty="0">
            <a:solidFill>
              <a:schemeClr val="tx1"/>
            </a:solidFill>
          </a:endParaRPr>
        </a:p>
      </dgm:t>
    </dgm:pt>
    <dgm:pt modelId="{6E52FBA3-5053-4858-BE7B-18E77FBD642E}" type="parTrans" cxnId="{B595A78F-9C95-4970-9598-BB601B9D3D4A}">
      <dgm:prSet/>
      <dgm:spPr/>
      <dgm:t>
        <a:bodyPr/>
        <a:lstStyle/>
        <a:p>
          <a:pPr rtl="1"/>
          <a:endParaRPr lang="ar-SA"/>
        </a:p>
      </dgm:t>
    </dgm:pt>
    <dgm:pt modelId="{55D8971E-7E7D-4AF6-B2A1-9A93D0B9DDC4}" type="sibTrans" cxnId="{B595A78F-9C95-4970-9598-BB601B9D3D4A}">
      <dgm:prSet/>
      <dgm:spPr/>
      <dgm:t>
        <a:bodyPr/>
        <a:lstStyle/>
        <a:p>
          <a:pPr rtl="1"/>
          <a:endParaRPr lang="ar-SA"/>
        </a:p>
      </dgm:t>
    </dgm:pt>
    <dgm:pt modelId="{D494A019-2C5D-4EAB-B0F6-C91E30F8507C}">
      <dgm:prSet phldrT="[نص]"/>
      <dgm:spPr/>
      <dgm:t>
        <a:bodyPr/>
        <a:lstStyle/>
        <a:p>
          <a:pPr algn="ctr" rtl="1"/>
          <a:r>
            <a:rPr lang="ar-SA" b="1" dirty="0" smtClean="0">
              <a:solidFill>
                <a:schemeClr val="tx1"/>
              </a:solidFill>
            </a:rPr>
            <a:t>وهذا يؤكد حقيقة مهمة أن النمو لا ينتقل من مرحلة إلى أخرى فجأة وإنما هو عملية تدريجية ومستمرة</a:t>
          </a:r>
          <a:endParaRPr lang="ar-SA" b="1" dirty="0">
            <a:solidFill>
              <a:schemeClr val="tx1"/>
            </a:solidFill>
          </a:endParaRPr>
        </a:p>
      </dgm:t>
    </dgm:pt>
    <dgm:pt modelId="{7616F880-9391-4B08-9FCC-744428FF3A51}" type="parTrans" cxnId="{3ECB9AB4-40E9-4141-A9A0-EF3148DFE6FB}">
      <dgm:prSet/>
      <dgm:spPr/>
      <dgm:t>
        <a:bodyPr/>
        <a:lstStyle/>
        <a:p>
          <a:pPr rtl="1"/>
          <a:endParaRPr lang="ar-SA"/>
        </a:p>
      </dgm:t>
    </dgm:pt>
    <dgm:pt modelId="{4CF2D03E-6E57-4FEB-9190-424B86E570FF}" type="sibTrans" cxnId="{3ECB9AB4-40E9-4141-A9A0-EF3148DFE6FB}">
      <dgm:prSet/>
      <dgm:spPr/>
      <dgm:t>
        <a:bodyPr/>
        <a:lstStyle/>
        <a:p>
          <a:pPr rtl="1"/>
          <a:endParaRPr lang="ar-SA"/>
        </a:p>
      </dgm:t>
    </dgm:pt>
    <dgm:pt modelId="{BB1E6B1C-7BAC-4A3F-8D1D-A06A2063E49F}">
      <dgm:prSet phldrT="[نص]"/>
      <dgm:spPr/>
      <dgm:t>
        <a:bodyPr/>
        <a:lstStyle/>
        <a:p>
          <a:pPr algn="ctr" rtl="1"/>
          <a:r>
            <a:rPr lang="ar-SA" b="1" dirty="0" smtClean="0">
              <a:solidFill>
                <a:schemeClr val="tx1"/>
              </a:solidFill>
            </a:rPr>
            <a:t>والمراهقة مرحلة انتقالية من مراحل الحياة يمكن تقسيمها إلى ثلاث مراحل فرعية هي :</a:t>
          </a:r>
          <a:endParaRPr lang="ar-SA" b="1" dirty="0">
            <a:solidFill>
              <a:schemeClr val="tx1"/>
            </a:solidFill>
          </a:endParaRPr>
        </a:p>
      </dgm:t>
    </dgm:pt>
    <dgm:pt modelId="{E3A6FBD4-33C7-488C-BCFC-33867F5A5E3D}" type="parTrans" cxnId="{B0D0F6A1-B781-457E-99A7-086347FCEFFE}">
      <dgm:prSet/>
      <dgm:spPr/>
      <dgm:t>
        <a:bodyPr/>
        <a:lstStyle/>
        <a:p>
          <a:pPr rtl="1"/>
          <a:endParaRPr lang="ar-SA"/>
        </a:p>
      </dgm:t>
    </dgm:pt>
    <dgm:pt modelId="{A5AE4F3A-B5DA-444E-BA4E-451D9DE24513}" type="sibTrans" cxnId="{B0D0F6A1-B781-457E-99A7-086347FCEFFE}">
      <dgm:prSet/>
      <dgm:spPr/>
      <dgm:t>
        <a:bodyPr/>
        <a:lstStyle/>
        <a:p>
          <a:pPr rtl="1"/>
          <a:endParaRPr lang="ar-SA"/>
        </a:p>
      </dgm:t>
    </dgm:pt>
    <dgm:pt modelId="{D712217E-161C-49A4-802F-088C11D2A468}" type="pres">
      <dgm:prSet presAssocID="{A94252C0-2800-49E1-AA0D-2D7BA2A91EFB}" presName="diagram" presStyleCnt="0">
        <dgm:presLayoutVars>
          <dgm:dir/>
          <dgm:resizeHandles val="exact"/>
        </dgm:presLayoutVars>
      </dgm:prSet>
      <dgm:spPr/>
    </dgm:pt>
    <dgm:pt modelId="{4F3A4A41-666C-43DF-99C0-56F566D51556}" type="pres">
      <dgm:prSet presAssocID="{F0D85898-A70F-48FE-829E-A6C3292B7FC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6186434-88CF-41A0-AD05-EE3935125045}" type="pres">
      <dgm:prSet presAssocID="{D2CD661B-ECD9-4B2D-9661-35F97DC9D127}" presName="sibTrans" presStyleCnt="0"/>
      <dgm:spPr/>
    </dgm:pt>
    <dgm:pt modelId="{DC4CDFEF-291F-43BA-8708-24B56215A540}" type="pres">
      <dgm:prSet presAssocID="{3CD3714C-2C6D-4A3B-957A-BA02C6D876F1}" presName="node" presStyleLbl="node1" presStyleIdx="1" presStyleCnt="5">
        <dgm:presLayoutVars>
          <dgm:bulletEnabled val="1"/>
        </dgm:presLayoutVars>
      </dgm:prSet>
      <dgm:spPr/>
    </dgm:pt>
    <dgm:pt modelId="{18E63F88-834D-4048-B194-8A1884442D56}" type="pres">
      <dgm:prSet presAssocID="{BBDEDD23-817A-4CE7-8D5E-2EABD3F4A363}" presName="sibTrans" presStyleCnt="0"/>
      <dgm:spPr/>
    </dgm:pt>
    <dgm:pt modelId="{936F68EB-09EA-47CA-B041-C4788427F533}" type="pres">
      <dgm:prSet presAssocID="{232EF6C3-1C48-4C21-A330-0C2761A6E197}" presName="node" presStyleLbl="node1" presStyleIdx="2" presStyleCnt="5">
        <dgm:presLayoutVars>
          <dgm:bulletEnabled val="1"/>
        </dgm:presLayoutVars>
      </dgm:prSet>
      <dgm:spPr/>
    </dgm:pt>
    <dgm:pt modelId="{347BE07C-4D19-4A03-8011-E0B5F055F409}" type="pres">
      <dgm:prSet presAssocID="{55D8971E-7E7D-4AF6-B2A1-9A93D0B9DDC4}" presName="sibTrans" presStyleCnt="0"/>
      <dgm:spPr/>
    </dgm:pt>
    <dgm:pt modelId="{34ED0A51-7D9E-4323-94DD-36268B655F45}" type="pres">
      <dgm:prSet presAssocID="{D494A019-2C5D-4EAB-B0F6-C91E30F8507C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26BD780-F4E2-4AC3-AC3B-10E9D45E9701}" type="pres">
      <dgm:prSet presAssocID="{4CF2D03E-6E57-4FEB-9190-424B86E570FF}" presName="sibTrans" presStyleCnt="0"/>
      <dgm:spPr/>
    </dgm:pt>
    <dgm:pt modelId="{60935D00-4F79-477E-A11E-958D8D311672}" type="pres">
      <dgm:prSet presAssocID="{BB1E6B1C-7BAC-4A3F-8D1D-A06A2063E49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624C6E87-CA27-42D7-8265-3B0BB4F4EA80}" srcId="{A94252C0-2800-49E1-AA0D-2D7BA2A91EFB}" destId="{F0D85898-A70F-48FE-829E-A6C3292B7FC5}" srcOrd="0" destOrd="0" parTransId="{C5088708-173C-4BF6-AD2A-6561717D7CA7}" sibTransId="{D2CD661B-ECD9-4B2D-9661-35F97DC9D127}"/>
    <dgm:cxn modelId="{B0D0F6A1-B781-457E-99A7-086347FCEFFE}" srcId="{A94252C0-2800-49E1-AA0D-2D7BA2A91EFB}" destId="{BB1E6B1C-7BAC-4A3F-8D1D-A06A2063E49F}" srcOrd="4" destOrd="0" parTransId="{E3A6FBD4-33C7-488C-BCFC-33867F5A5E3D}" sibTransId="{A5AE4F3A-B5DA-444E-BA4E-451D9DE24513}"/>
    <dgm:cxn modelId="{1E3F51C7-6E51-4E66-9759-B77FF89BEDAC}" type="presOf" srcId="{A94252C0-2800-49E1-AA0D-2D7BA2A91EFB}" destId="{D712217E-161C-49A4-802F-088C11D2A468}" srcOrd="0" destOrd="0" presId="urn:microsoft.com/office/officeart/2005/8/layout/default"/>
    <dgm:cxn modelId="{3ECB9AB4-40E9-4141-A9A0-EF3148DFE6FB}" srcId="{A94252C0-2800-49E1-AA0D-2D7BA2A91EFB}" destId="{D494A019-2C5D-4EAB-B0F6-C91E30F8507C}" srcOrd="3" destOrd="0" parTransId="{7616F880-9391-4B08-9FCC-744428FF3A51}" sibTransId="{4CF2D03E-6E57-4FEB-9190-424B86E570FF}"/>
    <dgm:cxn modelId="{5B0DF801-9674-48D3-9D50-A1D3C1FC97A1}" type="presOf" srcId="{F0D85898-A70F-48FE-829E-A6C3292B7FC5}" destId="{4F3A4A41-666C-43DF-99C0-56F566D51556}" srcOrd="0" destOrd="0" presId="urn:microsoft.com/office/officeart/2005/8/layout/default"/>
    <dgm:cxn modelId="{8F1C5976-7085-4907-BCAF-1FA293E6117C}" type="presOf" srcId="{3CD3714C-2C6D-4A3B-957A-BA02C6D876F1}" destId="{DC4CDFEF-291F-43BA-8708-24B56215A540}" srcOrd="0" destOrd="0" presId="urn:microsoft.com/office/officeart/2005/8/layout/default"/>
    <dgm:cxn modelId="{50CD8AAC-60D1-4D41-AE8C-D82A835CF9FA}" type="presOf" srcId="{BB1E6B1C-7BAC-4A3F-8D1D-A06A2063E49F}" destId="{60935D00-4F79-477E-A11E-958D8D311672}" srcOrd="0" destOrd="0" presId="urn:microsoft.com/office/officeart/2005/8/layout/default"/>
    <dgm:cxn modelId="{BC97CEA1-1F2E-4046-B8CD-A4F220252B84}" srcId="{A94252C0-2800-49E1-AA0D-2D7BA2A91EFB}" destId="{3CD3714C-2C6D-4A3B-957A-BA02C6D876F1}" srcOrd="1" destOrd="0" parTransId="{566608EF-920C-4597-97E7-EA0E0310FAB8}" sibTransId="{BBDEDD23-817A-4CE7-8D5E-2EABD3F4A363}"/>
    <dgm:cxn modelId="{F1C44A66-4109-4A62-88A6-16716A3E7D23}" type="presOf" srcId="{232EF6C3-1C48-4C21-A330-0C2761A6E197}" destId="{936F68EB-09EA-47CA-B041-C4788427F533}" srcOrd="0" destOrd="0" presId="urn:microsoft.com/office/officeart/2005/8/layout/default"/>
    <dgm:cxn modelId="{B595A78F-9C95-4970-9598-BB601B9D3D4A}" srcId="{A94252C0-2800-49E1-AA0D-2D7BA2A91EFB}" destId="{232EF6C3-1C48-4C21-A330-0C2761A6E197}" srcOrd="2" destOrd="0" parTransId="{6E52FBA3-5053-4858-BE7B-18E77FBD642E}" sibTransId="{55D8971E-7E7D-4AF6-B2A1-9A93D0B9DDC4}"/>
    <dgm:cxn modelId="{C3B9045B-8EE5-498C-B3A6-EAE134A89001}" type="presOf" srcId="{D494A019-2C5D-4EAB-B0F6-C91E30F8507C}" destId="{34ED0A51-7D9E-4323-94DD-36268B655F45}" srcOrd="0" destOrd="0" presId="urn:microsoft.com/office/officeart/2005/8/layout/default"/>
    <dgm:cxn modelId="{9DAC423B-E5B3-4E7F-8C26-FC07D14ED9C4}" type="presParOf" srcId="{D712217E-161C-49A4-802F-088C11D2A468}" destId="{4F3A4A41-666C-43DF-99C0-56F566D51556}" srcOrd="0" destOrd="0" presId="urn:microsoft.com/office/officeart/2005/8/layout/default"/>
    <dgm:cxn modelId="{28230F27-7401-4561-AA6A-B57267C752E1}" type="presParOf" srcId="{D712217E-161C-49A4-802F-088C11D2A468}" destId="{86186434-88CF-41A0-AD05-EE3935125045}" srcOrd="1" destOrd="0" presId="urn:microsoft.com/office/officeart/2005/8/layout/default"/>
    <dgm:cxn modelId="{2118B768-BC4B-4162-B524-FB1C67609B2D}" type="presParOf" srcId="{D712217E-161C-49A4-802F-088C11D2A468}" destId="{DC4CDFEF-291F-43BA-8708-24B56215A540}" srcOrd="2" destOrd="0" presId="urn:microsoft.com/office/officeart/2005/8/layout/default"/>
    <dgm:cxn modelId="{951B95F2-D147-41D5-BDE8-8550705629E4}" type="presParOf" srcId="{D712217E-161C-49A4-802F-088C11D2A468}" destId="{18E63F88-834D-4048-B194-8A1884442D56}" srcOrd="3" destOrd="0" presId="urn:microsoft.com/office/officeart/2005/8/layout/default"/>
    <dgm:cxn modelId="{D3BB416C-3784-4E1F-9BF6-2BCE13816240}" type="presParOf" srcId="{D712217E-161C-49A4-802F-088C11D2A468}" destId="{936F68EB-09EA-47CA-B041-C4788427F533}" srcOrd="4" destOrd="0" presId="urn:microsoft.com/office/officeart/2005/8/layout/default"/>
    <dgm:cxn modelId="{2C99C599-E32D-4DF5-9BC9-34F91F5F48ED}" type="presParOf" srcId="{D712217E-161C-49A4-802F-088C11D2A468}" destId="{347BE07C-4D19-4A03-8011-E0B5F055F409}" srcOrd="5" destOrd="0" presId="urn:microsoft.com/office/officeart/2005/8/layout/default"/>
    <dgm:cxn modelId="{C79B6AED-CFF9-4649-82EA-F8F5C7869971}" type="presParOf" srcId="{D712217E-161C-49A4-802F-088C11D2A468}" destId="{34ED0A51-7D9E-4323-94DD-36268B655F45}" srcOrd="6" destOrd="0" presId="urn:microsoft.com/office/officeart/2005/8/layout/default"/>
    <dgm:cxn modelId="{E91517C4-7787-4B31-90AB-EFE482FDC4C1}" type="presParOf" srcId="{D712217E-161C-49A4-802F-088C11D2A468}" destId="{A26BD780-F4E2-4AC3-AC3B-10E9D45E9701}" srcOrd="7" destOrd="0" presId="urn:microsoft.com/office/officeart/2005/8/layout/default"/>
    <dgm:cxn modelId="{C1552FFC-CBCD-42B1-AF84-44EA4EB3A1AB}" type="presParOf" srcId="{D712217E-161C-49A4-802F-088C11D2A468}" destId="{60935D00-4F79-477E-A11E-958D8D311672}" srcOrd="8" destOrd="0" presId="urn:microsoft.com/office/officeart/2005/8/layout/default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89A3269-AD8F-456B-BF70-279E172932AA}" type="doc">
      <dgm:prSet loTypeId="urn:microsoft.com/office/officeart/2005/8/layout/vList2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pPr rtl="1"/>
          <a:endParaRPr lang="ar-SA"/>
        </a:p>
      </dgm:t>
    </dgm:pt>
    <dgm:pt modelId="{23E629AC-55DA-4241-BC17-D8E68A3A9F87}">
      <dgm:prSet phldrT="[نص]"/>
      <dgm:spPr/>
      <dgm:t>
        <a:bodyPr/>
        <a:lstStyle/>
        <a:p>
          <a:pPr algn="ctr" rtl="1"/>
          <a:r>
            <a:rPr lang="ar-SA" b="1" dirty="0" smtClean="0">
              <a:solidFill>
                <a:schemeClr val="tx1"/>
              </a:solidFill>
            </a:rPr>
            <a:t>1- مرحلة المراهقة المبكرة سن -12- 13- 14 وتقابل المرحلة الإعدادية المتوسطة </a:t>
          </a:r>
          <a:endParaRPr lang="ar-SA" b="1" dirty="0">
            <a:solidFill>
              <a:schemeClr val="tx1"/>
            </a:solidFill>
          </a:endParaRPr>
        </a:p>
      </dgm:t>
    </dgm:pt>
    <dgm:pt modelId="{BFB4AC50-1FC6-457B-9C78-F85F9639B64A}" type="parTrans" cxnId="{2FA0C611-781E-4482-8304-995273C90318}">
      <dgm:prSet/>
      <dgm:spPr/>
      <dgm:t>
        <a:bodyPr/>
        <a:lstStyle/>
        <a:p>
          <a:pPr rtl="1"/>
          <a:endParaRPr lang="ar-SA"/>
        </a:p>
      </dgm:t>
    </dgm:pt>
    <dgm:pt modelId="{13FF2725-58A3-42B7-AF61-E6D68C34DDE4}" type="sibTrans" cxnId="{2FA0C611-781E-4482-8304-995273C90318}">
      <dgm:prSet/>
      <dgm:spPr/>
      <dgm:t>
        <a:bodyPr/>
        <a:lstStyle/>
        <a:p>
          <a:pPr rtl="1"/>
          <a:endParaRPr lang="ar-SA"/>
        </a:p>
      </dgm:t>
    </dgm:pt>
    <dgm:pt modelId="{13E7C9A2-4D68-4260-A7A5-EE4278A10D64}">
      <dgm:prSet phldrT="[نص]"/>
      <dgm:spPr/>
      <dgm:t>
        <a:bodyPr/>
        <a:lstStyle/>
        <a:p>
          <a:pPr algn="ctr" rtl="1"/>
          <a:r>
            <a:rPr lang="ar-SA" b="1" dirty="0" smtClean="0">
              <a:solidFill>
                <a:schemeClr val="tx1"/>
              </a:solidFill>
            </a:rPr>
            <a:t>وأهم خصائص مرحلة المراهقة ميلها للاعتزاز بالذات وحب الاستقلال في الشخصية </a:t>
          </a:r>
          <a:endParaRPr lang="ar-SA" b="1" dirty="0">
            <a:solidFill>
              <a:schemeClr val="tx1"/>
            </a:solidFill>
          </a:endParaRPr>
        </a:p>
      </dgm:t>
    </dgm:pt>
    <dgm:pt modelId="{A20BA3A7-3F2C-4792-908F-A717B4602576}" type="parTrans" cxnId="{EC606BD1-AA40-4825-842F-E548CB3EE201}">
      <dgm:prSet/>
      <dgm:spPr/>
      <dgm:t>
        <a:bodyPr/>
        <a:lstStyle/>
        <a:p>
          <a:pPr rtl="1"/>
          <a:endParaRPr lang="ar-SA"/>
        </a:p>
      </dgm:t>
    </dgm:pt>
    <dgm:pt modelId="{5E8B272F-AE4F-4AF6-93FE-0C9996BC7104}" type="sibTrans" cxnId="{EC606BD1-AA40-4825-842F-E548CB3EE201}">
      <dgm:prSet/>
      <dgm:spPr/>
      <dgm:t>
        <a:bodyPr/>
        <a:lstStyle/>
        <a:p>
          <a:pPr rtl="1"/>
          <a:endParaRPr lang="ar-SA"/>
        </a:p>
      </dgm:t>
    </dgm:pt>
    <dgm:pt modelId="{D5268F27-2DEE-4D58-9C54-9A725ACBD6AE}">
      <dgm:prSet phldrT="[نص]"/>
      <dgm:spPr/>
      <dgm:t>
        <a:bodyPr/>
        <a:lstStyle/>
        <a:p>
          <a:pPr algn="ctr" rtl="1"/>
          <a:r>
            <a:rPr lang="ar-SA" b="1" dirty="0" smtClean="0">
              <a:solidFill>
                <a:schemeClr val="tx1"/>
              </a:solidFill>
            </a:rPr>
            <a:t>2- مرحلة المراهقة الوسطى سن 15-16-17 وتقابل المرحلة الثانوية </a:t>
          </a:r>
          <a:endParaRPr lang="ar-SA" b="1" dirty="0">
            <a:solidFill>
              <a:schemeClr val="tx1"/>
            </a:solidFill>
          </a:endParaRPr>
        </a:p>
      </dgm:t>
    </dgm:pt>
    <dgm:pt modelId="{55E03CFD-8BA0-4366-9D96-8390D272195C}" type="parTrans" cxnId="{49886445-835A-4131-8A03-AA12A7523CCB}">
      <dgm:prSet/>
      <dgm:spPr/>
      <dgm:t>
        <a:bodyPr/>
        <a:lstStyle/>
        <a:p>
          <a:pPr rtl="1"/>
          <a:endParaRPr lang="ar-SA"/>
        </a:p>
      </dgm:t>
    </dgm:pt>
    <dgm:pt modelId="{F5D72B8A-3D2C-4F80-9637-490B1787E610}" type="sibTrans" cxnId="{49886445-835A-4131-8A03-AA12A7523CCB}">
      <dgm:prSet/>
      <dgm:spPr/>
      <dgm:t>
        <a:bodyPr/>
        <a:lstStyle/>
        <a:p>
          <a:pPr rtl="1"/>
          <a:endParaRPr lang="ar-SA"/>
        </a:p>
      </dgm:t>
    </dgm:pt>
    <dgm:pt modelId="{D45EB38D-C098-4899-BB04-DD1A1DFDB6FF}">
      <dgm:prSet phldrT="[نص]"/>
      <dgm:spPr/>
      <dgm:t>
        <a:bodyPr/>
        <a:lstStyle/>
        <a:p>
          <a:pPr algn="ctr" rtl="1"/>
          <a:r>
            <a:rPr lang="ar-SA" b="1" dirty="0" smtClean="0">
              <a:solidFill>
                <a:schemeClr val="tx1"/>
              </a:solidFill>
            </a:rPr>
            <a:t>عملية النضج تنعكس على عادات الأكل في المراهقة فقد ترفض اقتراح أبويها وتتناسى الفطور كطريقة لتأكيد الذات</a:t>
          </a:r>
          <a:endParaRPr lang="ar-SA" b="1" dirty="0">
            <a:solidFill>
              <a:schemeClr val="tx1"/>
            </a:solidFill>
          </a:endParaRPr>
        </a:p>
      </dgm:t>
    </dgm:pt>
    <dgm:pt modelId="{25068CF6-02B2-4A34-BE97-79531C10CF10}" type="parTrans" cxnId="{20B1FFE6-4AA8-4556-92AA-F3D8D6409E1B}">
      <dgm:prSet/>
      <dgm:spPr/>
      <dgm:t>
        <a:bodyPr/>
        <a:lstStyle/>
        <a:p>
          <a:pPr rtl="1"/>
          <a:endParaRPr lang="ar-SA"/>
        </a:p>
      </dgm:t>
    </dgm:pt>
    <dgm:pt modelId="{D9178AE5-3593-4462-9295-BCDB1BB3F33B}" type="sibTrans" cxnId="{20B1FFE6-4AA8-4556-92AA-F3D8D6409E1B}">
      <dgm:prSet/>
      <dgm:spPr/>
      <dgm:t>
        <a:bodyPr/>
        <a:lstStyle/>
        <a:p>
          <a:pPr rtl="1"/>
          <a:endParaRPr lang="ar-SA"/>
        </a:p>
      </dgm:t>
    </dgm:pt>
    <dgm:pt modelId="{FE2D0408-F64C-45D3-851C-AF9C156E64CC}">
      <dgm:prSet phldrT="[نص]"/>
      <dgm:spPr/>
      <dgm:t>
        <a:bodyPr/>
        <a:lstStyle/>
        <a:p>
          <a:pPr algn="ctr" rtl="1"/>
          <a:r>
            <a:rPr lang="ar-SA" b="1" dirty="0" smtClean="0">
              <a:solidFill>
                <a:schemeClr val="tx1"/>
              </a:solidFill>
            </a:rPr>
            <a:t>3- مرحلة المراهقة المتأخرة سن -18-19-20-21وتقابل المرحلة الجامعية وسلوكيات الصديقات لها تأثير كبير </a:t>
          </a:r>
        </a:p>
      </dgm:t>
    </dgm:pt>
    <dgm:pt modelId="{E27E8070-438A-4B91-BF31-5451DD97BA49}" type="parTrans" cxnId="{FE6950A5-A6C9-4580-85D6-B12F3783C14A}">
      <dgm:prSet/>
      <dgm:spPr/>
    </dgm:pt>
    <dgm:pt modelId="{20F42EFE-425D-455D-B4BF-D9D5ADF61F22}" type="sibTrans" cxnId="{FE6950A5-A6C9-4580-85D6-B12F3783C14A}">
      <dgm:prSet/>
      <dgm:spPr/>
    </dgm:pt>
    <dgm:pt modelId="{3266EDB7-55BB-492A-8911-B12948926CCE}" type="pres">
      <dgm:prSet presAssocID="{789A3269-AD8F-456B-BF70-279E172932AA}" presName="linear" presStyleCnt="0">
        <dgm:presLayoutVars>
          <dgm:animLvl val="lvl"/>
          <dgm:resizeHandles val="exact"/>
        </dgm:presLayoutVars>
      </dgm:prSet>
      <dgm:spPr/>
    </dgm:pt>
    <dgm:pt modelId="{C71D9E19-B578-44AC-9C32-BA9D87F8B3FF}" type="pres">
      <dgm:prSet presAssocID="{23E629AC-55DA-4241-BC17-D8E68A3A9F8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D449DB3-86F1-4083-A69A-43F4D6B5E293}" type="pres">
      <dgm:prSet presAssocID="{23E629AC-55DA-4241-BC17-D8E68A3A9F87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CD64049-0D2D-4624-94E3-E7543FBF2323}" type="pres">
      <dgm:prSet presAssocID="{D5268F27-2DEE-4D58-9C54-9A725ACBD6AE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DE02EA2D-5C75-49C8-A79A-8930D7A8CBD8}" type="pres">
      <dgm:prSet presAssocID="{D5268F27-2DEE-4D58-9C54-9A725ACBD6AE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F3C903E-0D7C-40FC-9D79-3F4F9D110746}" type="pres">
      <dgm:prSet presAssocID="{FE2D0408-F64C-45D3-851C-AF9C156E64C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20B1FFE6-4AA8-4556-92AA-F3D8D6409E1B}" srcId="{D5268F27-2DEE-4D58-9C54-9A725ACBD6AE}" destId="{D45EB38D-C098-4899-BB04-DD1A1DFDB6FF}" srcOrd="0" destOrd="0" parTransId="{25068CF6-02B2-4A34-BE97-79531C10CF10}" sibTransId="{D9178AE5-3593-4462-9295-BCDB1BB3F33B}"/>
    <dgm:cxn modelId="{A3EE03ED-1319-42EB-BAC0-38B2E941533B}" type="presOf" srcId="{13E7C9A2-4D68-4260-A7A5-EE4278A10D64}" destId="{7D449DB3-86F1-4083-A69A-43F4D6B5E293}" srcOrd="0" destOrd="0" presId="urn:microsoft.com/office/officeart/2005/8/layout/vList2"/>
    <dgm:cxn modelId="{2D532DD2-BCED-494E-8A7F-28C0F65DE63A}" type="presOf" srcId="{D5268F27-2DEE-4D58-9C54-9A725ACBD6AE}" destId="{CCD64049-0D2D-4624-94E3-E7543FBF2323}" srcOrd="0" destOrd="0" presId="urn:microsoft.com/office/officeart/2005/8/layout/vList2"/>
    <dgm:cxn modelId="{2FA0C611-781E-4482-8304-995273C90318}" srcId="{789A3269-AD8F-456B-BF70-279E172932AA}" destId="{23E629AC-55DA-4241-BC17-D8E68A3A9F87}" srcOrd="0" destOrd="0" parTransId="{BFB4AC50-1FC6-457B-9C78-F85F9639B64A}" sibTransId="{13FF2725-58A3-42B7-AF61-E6D68C34DDE4}"/>
    <dgm:cxn modelId="{C31BDE16-BBD1-487A-BAC2-01222B89D0B6}" type="presOf" srcId="{23E629AC-55DA-4241-BC17-D8E68A3A9F87}" destId="{C71D9E19-B578-44AC-9C32-BA9D87F8B3FF}" srcOrd="0" destOrd="0" presId="urn:microsoft.com/office/officeart/2005/8/layout/vList2"/>
    <dgm:cxn modelId="{EC606BD1-AA40-4825-842F-E548CB3EE201}" srcId="{23E629AC-55DA-4241-BC17-D8E68A3A9F87}" destId="{13E7C9A2-4D68-4260-A7A5-EE4278A10D64}" srcOrd="0" destOrd="0" parTransId="{A20BA3A7-3F2C-4792-908F-A717B4602576}" sibTransId="{5E8B272F-AE4F-4AF6-93FE-0C9996BC7104}"/>
    <dgm:cxn modelId="{662A83C4-61C2-41D7-95FA-5CF64C25158E}" type="presOf" srcId="{FE2D0408-F64C-45D3-851C-AF9C156E64CC}" destId="{AF3C903E-0D7C-40FC-9D79-3F4F9D110746}" srcOrd="0" destOrd="0" presId="urn:microsoft.com/office/officeart/2005/8/layout/vList2"/>
    <dgm:cxn modelId="{8DA200E4-1CDE-4FD4-BFC8-9BEA3D018D76}" type="presOf" srcId="{789A3269-AD8F-456B-BF70-279E172932AA}" destId="{3266EDB7-55BB-492A-8911-B12948926CCE}" srcOrd="0" destOrd="0" presId="urn:microsoft.com/office/officeart/2005/8/layout/vList2"/>
    <dgm:cxn modelId="{FE6950A5-A6C9-4580-85D6-B12F3783C14A}" srcId="{789A3269-AD8F-456B-BF70-279E172932AA}" destId="{FE2D0408-F64C-45D3-851C-AF9C156E64CC}" srcOrd="2" destOrd="0" parTransId="{E27E8070-438A-4B91-BF31-5451DD97BA49}" sibTransId="{20F42EFE-425D-455D-B4BF-D9D5ADF61F22}"/>
    <dgm:cxn modelId="{5F3C8101-51D1-4646-A224-DC4B92F20B37}" type="presOf" srcId="{D45EB38D-C098-4899-BB04-DD1A1DFDB6FF}" destId="{DE02EA2D-5C75-49C8-A79A-8930D7A8CBD8}" srcOrd="0" destOrd="0" presId="urn:microsoft.com/office/officeart/2005/8/layout/vList2"/>
    <dgm:cxn modelId="{49886445-835A-4131-8A03-AA12A7523CCB}" srcId="{789A3269-AD8F-456B-BF70-279E172932AA}" destId="{D5268F27-2DEE-4D58-9C54-9A725ACBD6AE}" srcOrd="1" destOrd="0" parTransId="{55E03CFD-8BA0-4366-9D96-8390D272195C}" sibTransId="{F5D72B8A-3D2C-4F80-9637-490B1787E610}"/>
    <dgm:cxn modelId="{76010C44-1E46-4182-87C8-7877E29161B7}" type="presParOf" srcId="{3266EDB7-55BB-492A-8911-B12948926CCE}" destId="{C71D9E19-B578-44AC-9C32-BA9D87F8B3FF}" srcOrd="0" destOrd="0" presId="urn:microsoft.com/office/officeart/2005/8/layout/vList2"/>
    <dgm:cxn modelId="{B08D60DC-E30C-46F1-89F7-9A7BDD85BCFF}" type="presParOf" srcId="{3266EDB7-55BB-492A-8911-B12948926CCE}" destId="{7D449DB3-86F1-4083-A69A-43F4D6B5E293}" srcOrd="1" destOrd="0" presId="urn:microsoft.com/office/officeart/2005/8/layout/vList2"/>
    <dgm:cxn modelId="{B25502B0-7D3F-4200-ABC3-C310CB717EB4}" type="presParOf" srcId="{3266EDB7-55BB-492A-8911-B12948926CCE}" destId="{CCD64049-0D2D-4624-94E3-E7543FBF2323}" srcOrd="2" destOrd="0" presId="urn:microsoft.com/office/officeart/2005/8/layout/vList2"/>
    <dgm:cxn modelId="{F63E798B-DC2D-4C97-B54E-533F916287E3}" type="presParOf" srcId="{3266EDB7-55BB-492A-8911-B12948926CCE}" destId="{DE02EA2D-5C75-49C8-A79A-8930D7A8CBD8}" srcOrd="3" destOrd="0" presId="urn:microsoft.com/office/officeart/2005/8/layout/vList2"/>
    <dgm:cxn modelId="{7ABE2664-90A3-4F30-92CA-38E749FCB28B}" type="presParOf" srcId="{3266EDB7-55BB-492A-8911-B12948926CCE}" destId="{AF3C903E-0D7C-40FC-9D79-3F4F9D110746}" srcOrd="4" destOrd="0" presId="urn:microsoft.com/office/officeart/2005/8/layout/vList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77783D9-8536-4E2D-9127-AFE327001976}" type="doc">
      <dgm:prSet loTypeId="urn:microsoft.com/office/officeart/2005/8/layout/lProcess1" loCatId="process" qsTypeId="urn:microsoft.com/office/officeart/2005/8/quickstyle/3d2" qsCatId="3D" csTypeId="urn:microsoft.com/office/officeart/2005/8/colors/accent4_5" csCatId="accent4" phldr="1"/>
      <dgm:spPr/>
      <dgm:t>
        <a:bodyPr/>
        <a:lstStyle/>
        <a:p>
          <a:pPr rtl="1"/>
          <a:endParaRPr lang="ar-SA"/>
        </a:p>
      </dgm:t>
    </dgm:pt>
    <dgm:pt modelId="{893D0F43-4B79-4BB2-8FEE-922FC0DF7C67}">
      <dgm:prSet phldrT="[نص]"/>
      <dgm:spPr/>
      <dgm:t>
        <a:bodyPr/>
        <a:lstStyle/>
        <a:p>
          <a:pPr rtl="1"/>
          <a:r>
            <a:rPr lang="ar-SA" b="1" dirty="0" smtClean="0"/>
            <a:t>القابلية لتناول كميات كبيرة من الأكل ظاهرة طبيعية </a:t>
          </a:r>
          <a:endParaRPr lang="ar-SA" b="1" dirty="0"/>
        </a:p>
      </dgm:t>
    </dgm:pt>
    <dgm:pt modelId="{F9ECD4FE-39B7-4FA8-88DE-5ADF9BEDE704}" type="parTrans" cxnId="{B09D31E9-01BE-4E7A-913C-D0D6037969B7}">
      <dgm:prSet/>
      <dgm:spPr/>
      <dgm:t>
        <a:bodyPr/>
        <a:lstStyle/>
        <a:p>
          <a:pPr rtl="1"/>
          <a:endParaRPr lang="ar-SA"/>
        </a:p>
      </dgm:t>
    </dgm:pt>
    <dgm:pt modelId="{58EF77E8-579D-4E30-A81C-505157A05ED0}" type="sibTrans" cxnId="{B09D31E9-01BE-4E7A-913C-D0D6037969B7}">
      <dgm:prSet/>
      <dgm:spPr/>
      <dgm:t>
        <a:bodyPr/>
        <a:lstStyle/>
        <a:p>
          <a:pPr rtl="1"/>
          <a:endParaRPr lang="ar-SA"/>
        </a:p>
      </dgm:t>
    </dgm:pt>
    <dgm:pt modelId="{836E9EFC-0316-4143-8EDF-F158BA9FFC9A}">
      <dgm:prSet phldrT="[نص]"/>
      <dgm:spPr/>
      <dgm:t>
        <a:bodyPr/>
        <a:lstStyle/>
        <a:p>
          <a:pPr rtl="1"/>
          <a:r>
            <a:rPr lang="ar-SA" b="1" dirty="0" smtClean="0"/>
            <a:t>لأن الجسم في مرحلة نشاط فعال </a:t>
          </a:r>
          <a:endParaRPr lang="ar-SA" b="1" dirty="0"/>
        </a:p>
      </dgm:t>
    </dgm:pt>
    <dgm:pt modelId="{F1811B98-7E69-44DA-8065-AF5F43FC743C}" type="parTrans" cxnId="{EDC6D052-1CF7-47AB-9196-BBC25DF423A8}">
      <dgm:prSet/>
      <dgm:spPr/>
      <dgm:t>
        <a:bodyPr/>
        <a:lstStyle/>
        <a:p>
          <a:pPr rtl="1"/>
          <a:endParaRPr lang="ar-SA"/>
        </a:p>
      </dgm:t>
    </dgm:pt>
    <dgm:pt modelId="{E0BE8958-F0C6-49E9-92ED-05859825123E}" type="sibTrans" cxnId="{EDC6D052-1CF7-47AB-9196-BBC25DF423A8}">
      <dgm:prSet/>
      <dgm:spPr/>
      <dgm:t>
        <a:bodyPr/>
        <a:lstStyle/>
        <a:p>
          <a:pPr rtl="1"/>
          <a:endParaRPr lang="ar-SA"/>
        </a:p>
      </dgm:t>
    </dgm:pt>
    <dgm:pt modelId="{C3F3A9DA-81D6-4F3B-BE6D-B550271CB104}">
      <dgm:prSet phldrT="[نص]"/>
      <dgm:spPr/>
      <dgm:t>
        <a:bodyPr/>
        <a:lstStyle/>
        <a:p>
          <a:pPr rtl="1"/>
          <a:r>
            <a:rPr lang="ar-SA" b="1" dirty="0" smtClean="0"/>
            <a:t>معرفة </a:t>
          </a:r>
          <a:r>
            <a:rPr lang="ar-SA" b="1" dirty="0" err="1" smtClean="0"/>
            <a:t>الإحتياجات</a:t>
          </a:r>
          <a:r>
            <a:rPr lang="ar-SA" b="1" dirty="0" smtClean="0"/>
            <a:t> الغذائية للمرحلة هذه</a:t>
          </a:r>
          <a:endParaRPr lang="ar-SA" b="1" dirty="0"/>
        </a:p>
      </dgm:t>
    </dgm:pt>
    <dgm:pt modelId="{E2214198-C8D4-4E25-9C91-FEEA59C0419C}" type="parTrans" cxnId="{D261E102-3E0D-40B6-BEF8-E0DDDCF4399B}">
      <dgm:prSet/>
      <dgm:spPr/>
      <dgm:t>
        <a:bodyPr/>
        <a:lstStyle/>
        <a:p>
          <a:pPr rtl="1"/>
          <a:endParaRPr lang="ar-SA"/>
        </a:p>
      </dgm:t>
    </dgm:pt>
    <dgm:pt modelId="{5A65A6FF-E1ED-48F7-8D67-EC02502A8A3C}" type="sibTrans" cxnId="{D261E102-3E0D-40B6-BEF8-E0DDDCF4399B}">
      <dgm:prSet/>
      <dgm:spPr/>
      <dgm:t>
        <a:bodyPr/>
        <a:lstStyle/>
        <a:p>
          <a:pPr rtl="1"/>
          <a:endParaRPr lang="ar-SA"/>
        </a:p>
      </dgm:t>
    </dgm:pt>
    <dgm:pt modelId="{01DFC11F-BB40-438B-AF39-BA04A4917EFD}">
      <dgm:prSet phldrT="[نص]"/>
      <dgm:spPr/>
      <dgm:t>
        <a:bodyPr/>
        <a:lstStyle/>
        <a:p>
          <a:pPr rtl="1"/>
          <a:r>
            <a:rPr lang="ar-SA" b="1" dirty="0" smtClean="0"/>
            <a:t>النمو السريع والنشاط الزائد</a:t>
          </a:r>
          <a:endParaRPr lang="ar-SA" b="1" dirty="0"/>
        </a:p>
      </dgm:t>
    </dgm:pt>
    <dgm:pt modelId="{CE3F7C28-556B-4BB6-BB4A-1FB79489D012}" type="parTrans" cxnId="{DB0A38CE-88C8-4F7F-8CFA-94008E5F94D5}">
      <dgm:prSet/>
      <dgm:spPr/>
      <dgm:t>
        <a:bodyPr/>
        <a:lstStyle/>
        <a:p>
          <a:pPr rtl="1"/>
          <a:endParaRPr lang="ar-SA"/>
        </a:p>
      </dgm:t>
    </dgm:pt>
    <dgm:pt modelId="{DD73D950-2EF4-4B66-90D3-ABC916C8145D}" type="sibTrans" cxnId="{DB0A38CE-88C8-4F7F-8CFA-94008E5F94D5}">
      <dgm:prSet/>
      <dgm:spPr/>
      <dgm:t>
        <a:bodyPr/>
        <a:lstStyle/>
        <a:p>
          <a:pPr rtl="1"/>
          <a:endParaRPr lang="ar-SA"/>
        </a:p>
      </dgm:t>
    </dgm:pt>
    <dgm:pt modelId="{161B3066-EBD2-4AAE-B4D6-7A7DE3FAFDBB}">
      <dgm:prSet phldrT="[نص]"/>
      <dgm:spPr/>
      <dgm:t>
        <a:bodyPr/>
        <a:lstStyle/>
        <a:p>
          <a:pPr rtl="1"/>
          <a:r>
            <a:rPr lang="ar-SA" b="1" dirty="0" smtClean="0"/>
            <a:t>تحتاج المراهقة إلى الغذاء السليم الكامل والمواد الغذائية من حيث الكم والنوع</a:t>
          </a:r>
          <a:endParaRPr lang="ar-SA" b="1" dirty="0"/>
        </a:p>
      </dgm:t>
    </dgm:pt>
    <dgm:pt modelId="{125BFC0C-5771-425A-9F75-C535731156DC}" type="parTrans" cxnId="{4AA4C667-E4D3-4546-ACA1-98D52AB0CFF8}">
      <dgm:prSet/>
      <dgm:spPr/>
      <dgm:t>
        <a:bodyPr/>
        <a:lstStyle/>
        <a:p>
          <a:pPr rtl="1"/>
          <a:endParaRPr lang="ar-SA"/>
        </a:p>
      </dgm:t>
    </dgm:pt>
    <dgm:pt modelId="{B843726B-8FB5-41DB-B2A4-C014E830798F}" type="sibTrans" cxnId="{4AA4C667-E4D3-4546-ACA1-98D52AB0CFF8}">
      <dgm:prSet/>
      <dgm:spPr/>
      <dgm:t>
        <a:bodyPr/>
        <a:lstStyle/>
        <a:p>
          <a:pPr rtl="1"/>
          <a:endParaRPr lang="ar-SA"/>
        </a:p>
      </dgm:t>
    </dgm:pt>
    <dgm:pt modelId="{4F6CC03B-0A98-49FA-B0D8-24B5E2B2DBE8}">
      <dgm:prSet phldrT="[نص]"/>
      <dgm:spPr/>
      <dgm:t>
        <a:bodyPr/>
        <a:lstStyle/>
        <a:p>
          <a:pPr rtl="1"/>
          <a:r>
            <a:rPr lang="ar-SA" b="1" dirty="0" smtClean="0"/>
            <a:t>تحتاج زيادة كميات البروتين والسعرات الحرارية والحديد والكالسيوم</a:t>
          </a:r>
          <a:endParaRPr lang="ar-SA" b="1" dirty="0"/>
        </a:p>
      </dgm:t>
    </dgm:pt>
    <dgm:pt modelId="{3190F142-F6AB-473F-89CC-B4C364964C63}" type="parTrans" cxnId="{73D6D1AA-F091-47A0-BFF8-4A2A23E4E3C7}">
      <dgm:prSet/>
      <dgm:spPr/>
      <dgm:t>
        <a:bodyPr/>
        <a:lstStyle/>
        <a:p>
          <a:pPr rtl="1"/>
          <a:endParaRPr lang="ar-SA"/>
        </a:p>
      </dgm:t>
    </dgm:pt>
    <dgm:pt modelId="{39746613-7FA3-4F6D-8E27-3389F5E88366}" type="sibTrans" cxnId="{73D6D1AA-F091-47A0-BFF8-4A2A23E4E3C7}">
      <dgm:prSet/>
      <dgm:spPr/>
      <dgm:t>
        <a:bodyPr/>
        <a:lstStyle/>
        <a:p>
          <a:pPr rtl="1"/>
          <a:endParaRPr lang="ar-SA"/>
        </a:p>
      </dgm:t>
    </dgm:pt>
    <dgm:pt modelId="{137EA263-E5EE-47AD-AB80-804AA12BC40F}" type="pres">
      <dgm:prSet presAssocID="{D77783D9-8536-4E2D-9127-AFE327001976}" presName="Name0" presStyleCnt="0">
        <dgm:presLayoutVars>
          <dgm:dir/>
          <dgm:animLvl val="lvl"/>
          <dgm:resizeHandles val="exact"/>
        </dgm:presLayoutVars>
      </dgm:prSet>
      <dgm:spPr/>
    </dgm:pt>
    <dgm:pt modelId="{E20005EC-4D09-45C2-A5B2-0C6DD14A7DA8}" type="pres">
      <dgm:prSet presAssocID="{893D0F43-4B79-4BB2-8FEE-922FC0DF7C67}" presName="vertFlow" presStyleCnt="0"/>
      <dgm:spPr/>
    </dgm:pt>
    <dgm:pt modelId="{8E1FCCB1-07FF-468D-85F9-AC1FE767B8C5}" type="pres">
      <dgm:prSet presAssocID="{893D0F43-4B79-4BB2-8FEE-922FC0DF7C67}" presName="header" presStyleLbl="node1" presStyleIdx="0" presStyleCnt="2"/>
      <dgm:spPr/>
      <dgm:t>
        <a:bodyPr/>
        <a:lstStyle/>
        <a:p>
          <a:pPr rtl="1"/>
          <a:endParaRPr lang="ar-SA"/>
        </a:p>
      </dgm:t>
    </dgm:pt>
    <dgm:pt modelId="{B637339A-6300-4DA1-8A82-2106E2C01B1D}" type="pres">
      <dgm:prSet presAssocID="{F1811B98-7E69-44DA-8065-AF5F43FC743C}" presName="parTrans" presStyleLbl="sibTrans2D1" presStyleIdx="0" presStyleCnt="4"/>
      <dgm:spPr/>
    </dgm:pt>
    <dgm:pt modelId="{89ECDBAF-562E-4193-B2F2-078934ED58CE}" type="pres">
      <dgm:prSet presAssocID="{836E9EFC-0316-4143-8EDF-F158BA9FFC9A}" presName="child" presStyleLbl="alignAccFollow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15185EF-A866-4131-9072-9B55260C804D}" type="pres">
      <dgm:prSet presAssocID="{E0BE8958-F0C6-49E9-92ED-05859825123E}" presName="sibTrans" presStyleLbl="sibTrans2D1" presStyleIdx="1" presStyleCnt="4"/>
      <dgm:spPr/>
    </dgm:pt>
    <dgm:pt modelId="{F22D93B8-7558-44E7-A2FA-3BC6888C5E0F}" type="pres">
      <dgm:prSet presAssocID="{C3F3A9DA-81D6-4F3B-BE6D-B550271CB104}" presName="child" presStyleLbl="alignAccFollow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EF1B525-CE64-4A1B-B06E-F8875CD55993}" type="pres">
      <dgm:prSet presAssocID="{893D0F43-4B79-4BB2-8FEE-922FC0DF7C67}" presName="hSp" presStyleCnt="0"/>
      <dgm:spPr/>
    </dgm:pt>
    <dgm:pt modelId="{EADB3260-20F3-49ED-AD9E-EE9A298224B7}" type="pres">
      <dgm:prSet presAssocID="{01DFC11F-BB40-438B-AF39-BA04A4917EFD}" presName="vertFlow" presStyleCnt="0"/>
      <dgm:spPr/>
    </dgm:pt>
    <dgm:pt modelId="{52C89EB1-9919-49F9-AC9C-D0D2E7D3D3B6}" type="pres">
      <dgm:prSet presAssocID="{01DFC11F-BB40-438B-AF39-BA04A4917EFD}" presName="header" presStyleLbl="node1" presStyleIdx="1" presStyleCnt="2"/>
      <dgm:spPr/>
    </dgm:pt>
    <dgm:pt modelId="{E7362C61-6E43-428F-9878-4428733EBB87}" type="pres">
      <dgm:prSet presAssocID="{125BFC0C-5771-425A-9F75-C535731156DC}" presName="parTrans" presStyleLbl="sibTrans2D1" presStyleIdx="2" presStyleCnt="4"/>
      <dgm:spPr/>
    </dgm:pt>
    <dgm:pt modelId="{68BE0B6D-1416-4272-9AD8-440E86C5F00F}" type="pres">
      <dgm:prSet presAssocID="{161B3066-EBD2-4AAE-B4D6-7A7DE3FAFDBB}" presName="child" presStyleLbl="alignAccFollowNode1" presStyleIdx="2" presStyleCnt="4">
        <dgm:presLayoutVars>
          <dgm:chMax val="0"/>
          <dgm:bulletEnabled val="1"/>
        </dgm:presLayoutVars>
      </dgm:prSet>
      <dgm:spPr/>
    </dgm:pt>
    <dgm:pt modelId="{57732A08-45FC-4524-90DB-57D167FA5437}" type="pres">
      <dgm:prSet presAssocID="{B843726B-8FB5-41DB-B2A4-C014E830798F}" presName="sibTrans" presStyleLbl="sibTrans2D1" presStyleIdx="3" presStyleCnt="4"/>
      <dgm:spPr/>
    </dgm:pt>
    <dgm:pt modelId="{9A9E7AA0-A312-441D-B825-C9609D99C162}" type="pres">
      <dgm:prSet presAssocID="{4F6CC03B-0A98-49FA-B0D8-24B5E2B2DBE8}" presName="child" presStyleLbl="alignAccFollowNode1" presStyleIdx="3" presStyleCnt="4">
        <dgm:presLayoutVars>
          <dgm:chMax val="0"/>
          <dgm:bulletEnabled val="1"/>
        </dgm:presLayoutVars>
      </dgm:prSet>
      <dgm:spPr/>
    </dgm:pt>
  </dgm:ptLst>
  <dgm:cxnLst>
    <dgm:cxn modelId="{C8C08FF0-56C3-4A90-97C7-F9ED6CBC8078}" type="presOf" srcId="{836E9EFC-0316-4143-8EDF-F158BA9FFC9A}" destId="{89ECDBAF-562E-4193-B2F2-078934ED58CE}" srcOrd="0" destOrd="0" presId="urn:microsoft.com/office/officeart/2005/8/layout/lProcess1"/>
    <dgm:cxn modelId="{14B0A051-870D-4E84-A726-7DC1DA841281}" type="presOf" srcId="{01DFC11F-BB40-438B-AF39-BA04A4917EFD}" destId="{52C89EB1-9919-49F9-AC9C-D0D2E7D3D3B6}" srcOrd="0" destOrd="0" presId="urn:microsoft.com/office/officeart/2005/8/layout/lProcess1"/>
    <dgm:cxn modelId="{6FF1A078-0E48-4F77-907B-ED5304AEB75B}" type="presOf" srcId="{E0BE8958-F0C6-49E9-92ED-05859825123E}" destId="{A15185EF-A866-4131-9072-9B55260C804D}" srcOrd="0" destOrd="0" presId="urn:microsoft.com/office/officeart/2005/8/layout/lProcess1"/>
    <dgm:cxn modelId="{E02C0CDE-95BE-4086-ABE7-CB726E8B80B0}" type="presOf" srcId="{C3F3A9DA-81D6-4F3B-BE6D-B550271CB104}" destId="{F22D93B8-7558-44E7-A2FA-3BC6888C5E0F}" srcOrd="0" destOrd="0" presId="urn:microsoft.com/office/officeart/2005/8/layout/lProcess1"/>
    <dgm:cxn modelId="{3E72932A-EE63-4005-97D0-9091F2B5318B}" type="presOf" srcId="{893D0F43-4B79-4BB2-8FEE-922FC0DF7C67}" destId="{8E1FCCB1-07FF-468D-85F9-AC1FE767B8C5}" srcOrd="0" destOrd="0" presId="urn:microsoft.com/office/officeart/2005/8/layout/lProcess1"/>
    <dgm:cxn modelId="{3BC68D9B-BE72-40EA-8723-B8458C325E81}" type="presOf" srcId="{D77783D9-8536-4E2D-9127-AFE327001976}" destId="{137EA263-E5EE-47AD-AB80-804AA12BC40F}" srcOrd="0" destOrd="0" presId="urn:microsoft.com/office/officeart/2005/8/layout/lProcess1"/>
    <dgm:cxn modelId="{EDC6D052-1CF7-47AB-9196-BBC25DF423A8}" srcId="{893D0F43-4B79-4BB2-8FEE-922FC0DF7C67}" destId="{836E9EFC-0316-4143-8EDF-F158BA9FFC9A}" srcOrd="0" destOrd="0" parTransId="{F1811B98-7E69-44DA-8065-AF5F43FC743C}" sibTransId="{E0BE8958-F0C6-49E9-92ED-05859825123E}"/>
    <dgm:cxn modelId="{B09D31E9-01BE-4E7A-913C-D0D6037969B7}" srcId="{D77783D9-8536-4E2D-9127-AFE327001976}" destId="{893D0F43-4B79-4BB2-8FEE-922FC0DF7C67}" srcOrd="0" destOrd="0" parTransId="{F9ECD4FE-39B7-4FA8-88DE-5ADF9BEDE704}" sibTransId="{58EF77E8-579D-4E30-A81C-505157A05ED0}"/>
    <dgm:cxn modelId="{4A6F3AE3-C8CE-4E1D-A16F-64964FFAB0A4}" type="presOf" srcId="{125BFC0C-5771-425A-9F75-C535731156DC}" destId="{E7362C61-6E43-428F-9878-4428733EBB87}" srcOrd="0" destOrd="0" presId="urn:microsoft.com/office/officeart/2005/8/layout/lProcess1"/>
    <dgm:cxn modelId="{A3D4AC99-D130-4983-AC3D-C54928AA6139}" type="presOf" srcId="{161B3066-EBD2-4AAE-B4D6-7A7DE3FAFDBB}" destId="{68BE0B6D-1416-4272-9AD8-440E86C5F00F}" srcOrd="0" destOrd="0" presId="urn:microsoft.com/office/officeart/2005/8/layout/lProcess1"/>
    <dgm:cxn modelId="{27B76584-7D06-4848-9D99-ED3606D3B579}" type="presOf" srcId="{F1811B98-7E69-44DA-8065-AF5F43FC743C}" destId="{B637339A-6300-4DA1-8A82-2106E2C01B1D}" srcOrd="0" destOrd="0" presId="urn:microsoft.com/office/officeart/2005/8/layout/lProcess1"/>
    <dgm:cxn modelId="{F4E66169-9B99-400E-9EFA-B660AB18DAB8}" type="presOf" srcId="{4F6CC03B-0A98-49FA-B0D8-24B5E2B2DBE8}" destId="{9A9E7AA0-A312-441D-B825-C9609D99C162}" srcOrd="0" destOrd="0" presId="urn:microsoft.com/office/officeart/2005/8/layout/lProcess1"/>
    <dgm:cxn modelId="{D261E102-3E0D-40B6-BEF8-E0DDDCF4399B}" srcId="{893D0F43-4B79-4BB2-8FEE-922FC0DF7C67}" destId="{C3F3A9DA-81D6-4F3B-BE6D-B550271CB104}" srcOrd="1" destOrd="0" parTransId="{E2214198-C8D4-4E25-9C91-FEEA59C0419C}" sibTransId="{5A65A6FF-E1ED-48F7-8D67-EC02502A8A3C}"/>
    <dgm:cxn modelId="{DB0A38CE-88C8-4F7F-8CFA-94008E5F94D5}" srcId="{D77783D9-8536-4E2D-9127-AFE327001976}" destId="{01DFC11F-BB40-438B-AF39-BA04A4917EFD}" srcOrd="1" destOrd="0" parTransId="{CE3F7C28-556B-4BB6-BB4A-1FB79489D012}" sibTransId="{DD73D950-2EF4-4B66-90D3-ABC916C8145D}"/>
    <dgm:cxn modelId="{4AA4C667-E4D3-4546-ACA1-98D52AB0CFF8}" srcId="{01DFC11F-BB40-438B-AF39-BA04A4917EFD}" destId="{161B3066-EBD2-4AAE-B4D6-7A7DE3FAFDBB}" srcOrd="0" destOrd="0" parTransId="{125BFC0C-5771-425A-9F75-C535731156DC}" sibTransId="{B843726B-8FB5-41DB-B2A4-C014E830798F}"/>
    <dgm:cxn modelId="{8F0EDA95-2DAF-43A4-AC0B-1A9F4133CC74}" type="presOf" srcId="{B843726B-8FB5-41DB-B2A4-C014E830798F}" destId="{57732A08-45FC-4524-90DB-57D167FA5437}" srcOrd="0" destOrd="0" presId="urn:microsoft.com/office/officeart/2005/8/layout/lProcess1"/>
    <dgm:cxn modelId="{73D6D1AA-F091-47A0-BFF8-4A2A23E4E3C7}" srcId="{01DFC11F-BB40-438B-AF39-BA04A4917EFD}" destId="{4F6CC03B-0A98-49FA-B0D8-24B5E2B2DBE8}" srcOrd="1" destOrd="0" parTransId="{3190F142-F6AB-473F-89CC-B4C364964C63}" sibTransId="{39746613-7FA3-4F6D-8E27-3389F5E88366}"/>
    <dgm:cxn modelId="{E1C509AA-5DCC-4ECE-97DF-73EB3F3754E3}" type="presParOf" srcId="{137EA263-E5EE-47AD-AB80-804AA12BC40F}" destId="{E20005EC-4D09-45C2-A5B2-0C6DD14A7DA8}" srcOrd="0" destOrd="0" presId="urn:microsoft.com/office/officeart/2005/8/layout/lProcess1"/>
    <dgm:cxn modelId="{EEF491CC-87C7-4F8F-B5A8-44AC800D90A8}" type="presParOf" srcId="{E20005EC-4D09-45C2-A5B2-0C6DD14A7DA8}" destId="{8E1FCCB1-07FF-468D-85F9-AC1FE767B8C5}" srcOrd="0" destOrd="0" presId="urn:microsoft.com/office/officeart/2005/8/layout/lProcess1"/>
    <dgm:cxn modelId="{9B38F7AB-5194-4DDA-A26A-11AA595598D3}" type="presParOf" srcId="{E20005EC-4D09-45C2-A5B2-0C6DD14A7DA8}" destId="{B637339A-6300-4DA1-8A82-2106E2C01B1D}" srcOrd="1" destOrd="0" presId="urn:microsoft.com/office/officeart/2005/8/layout/lProcess1"/>
    <dgm:cxn modelId="{458CF779-175B-447F-AFA3-7175C47471E2}" type="presParOf" srcId="{E20005EC-4D09-45C2-A5B2-0C6DD14A7DA8}" destId="{89ECDBAF-562E-4193-B2F2-078934ED58CE}" srcOrd="2" destOrd="0" presId="urn:microsoft.com/office/officeart/2005/8/layout/lProcess1"/>
    <dgm:cxn modelId="{245881F4-7454-4629-967E-040770E4C906}" type="presParOf" srcId="{E20005EC-4D09-45C2-A5B2-0C6DD14A7DA8}" destId="{A15185EF-A866-4131-9072-9B55260C804D}" srcOrd="3" destOrd="0" presId="urn:microsoft.com/office/officeart/2005/8/layout/lProcess1"/>
    <dgm:cxn modelId="{AA0129DA-6F7D-4D99-B7C2-611B7294DE5B}" type="presParOf" srcId="{E20005EC-4D09-45C2-A5B2-0C6DD14A7DA8}" destId="{F22D93B8-7558-44E7-A2FA-3BC6888C5E0F}" srcOrd="4" destOrd="0" presId="urn:microsoft.com/office/officeart/2005/8/layout/lProcess1"/>
    <dgm:cxn modelId="{01075C2C-9D5B-4EBC-8B2A-756E1B662A21}" type="presParOf" srcId="{137EA263-E5EE-47AD-AB80-804AA12BC40F}" destId="{7EF1B525-CE64-4A1B-B06E-F8875CD55993}" srcOrd="1" destOrd="0" presId="urn:microsoft.com/office/officeart/2005/8/layout/lProcess1"/>
    <dgm:cxn modelId="{91A88A26-A5D0-4113-AD1C-960D65CFE516}" type="presParOf" srcId="{137EA263-E5EE-47AD-AB80-804AA12BC40F}" destId="{EADB3260-20F3-49ED-AD9E-EE9A298224B7}" srcOrd="2" destOrd="0" presId="urn:microsoft.com/office/officeart/2005/8/layout/lProcess1"/>
    <dgm:cxn modelId="{74DEEE06-3A19-4285-9C42-3DA1DA3F7F97}" type="presParOf" srcId="{EADB3260-20F3-49ED-AD9E-EE9A298224B7}" destId="{52C89EB1-9919-49F9-AC9C-D0D2E7D3D3B6}" srcOrd="0" destOrd="0" presId="urn:microsoft.com/office/officeart/2005/8/layout/lProcess1"/>
    <dgm:cxn modelId="{3928A591-FA56-4706-92DA-1688EF32466A}" type="presParOf" srcId="{EADB3260-20F3-49ED-AD9E-EE9A298224B7}" destId="{E7362C61-6E43-428F-9878-4428733EBB87}" srcOrd="1" destOrd="0" presId="urn:microsoft.com/office/officeart/2005/8/layout/lProcess1"/>
    <dgm:cxn modelId="{F4544CA9-A733-47CD-B499-2E21CD461B2C}" type="presParOf" srcId="{EADB3260-20F3-49ED-AD9E-EE9A298224B7}" destId="{68BE0B6D-1416-4272-9AD8-440E86C5F00F}" srcOrd="2" destOrd="0" presId="urn:microsoft.com/office/officeart/2005/8/layout/lProcess1"/>
    <dgm:cxn modelId="{BF968DE1-B8A7-4F14-BE5E-5854C1B4C2A4}" type="presParOf" srcId="{EADB3260-20F3-49ED-AD9E-EE9A298224B7}" destId="{57732A08-45FC-4524-90DB-57D167FA5437}" srcOrd="3" destOrd="0" presId="urn:microsoft.com/office/officeart/2005/8/layout/lProcess1"/>
    <dgm:cxn modelId="{A51D11F0-B1D1-4F1E-81F4-993B69769531}" type="presParOf" srcId="{EADB3260-20F3-49ED-AD9E-EE9A298224B7}" destId="{9A9E7AA0-A312-441D-B825-C9609D99C162}" srcOrd="4" destOrd="0" presId="urn:microsoft.com/office/officeart/2005/8/layout/lProcess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47B30B4-271F-4C85-B977-5469702FFADF}" type="doc">
      <dgm:prSet loTypeId="urn:microsoft.com/office/officeart/2005/8/layout/lProcess1" loCatId="process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pPr rtl="1"/>
          <a:endParaRPr lang="ar-SA"/>
        </a:p>
      </dgm:t>
    </dgm:pt>
    <dgm:pt modelId="{86F4CB61-30D9-4A14-B585-A1C394713325}">
      <dgm:prSet phldrT="[نص]" custT="1"/>
      <dgm:spPr/>
      <dgm:t>
        <a:bodyPr/>
        <a:lstStyle/>
        <a:p>
          <a:pPr algn="ctr" rtl="1"/>
          <a:r>
            <a:rPr lang="ar-SA" sz="2800" b="1" dirty="0" smtClean="0">
              <a:solidFill>
                <a:schemeClr val="tx1"/>
              </a:solidFill>
            </a:rPr>
            <a:t>الاحتياج الغذائي يكون كبيراً في الفترة التي يبدأ فيها ظهور الحيض عند الفتيات خاصة الحديد الذي يفقد وقت الحيض </a:t>
          </a:r>
          <a:endParaRPr lang="ar-SA" sz="2800" b="1" dirty="0">
            <a:solidFill>
              <a:schemeClr val="tx1"/>
            </a:solidFill>
          </a:endParaRPr>
        </a:p>
      </dgm:t>
    </dgm:pt>
    <dgm:pt modelId="{B43D0199-6ED8-4519-83F1-3EF83118F06E}" type="parTrans" cxnId="{3869ED38-3324-41BB-975C-11C78AD32F27}">
      <dgm:prSet/>
      <dgm:spPr/>
      <dgm:t>
        <a:bodyPr/>
        <a:lstStyle/>
        <a:p>
          <a:pPr rtl="1"/>
          <a:endParaRPr lang="ar-SA"/>
        </a:p>
      </dgm:t>
    </dgm:pt>
    <dgm:pt modelId="{5C520505-F8B4-420A-B2C6-3672003A263F}" type="sibTrans" cxnId="{3869ED38-3324-41BB-975C-11C78AD32F27}">
      <dgm:prSet/>
      <dgm:spPr/>
      <dgm:t>
        <a:bodyPr/>
        <a:lstStyle/>
        <a:p>
          <a:pPr rtl="1"/>
          <a:endParaRPr lang="ar-SA"/>
        </a:p>
      </dgm:t>
    </dgm:pt>
    <dgm:pt modelId="{E2CC21D5-8BED-4972-B225-E820228C1752}">
      <dgm:prSet phldrT="[نص]" custT="1"/>
      <dgm:spPr/>
      <dgm:t>
        <a:bodyPr/>
        <a:lstStyle/>
        <a:p>
          <a:pPr algn="ctr" rtl="1"/>
          <a:r>
            <a:rPr lang="ar-SA" sz="2400" b="1" dirty="0" smtClean="0">
              <a:solidFill>
                <a:schemeClr val="tx1"/>
              </a:solidFill>
            </a:rPr>
            <a:t>الإكثار من الخضروات والفواكه لتزويد الجسم بالفيتامينات والأملاح المعدنية لوقاية الجسم من الأمراض وسلامة الجلد والعيون والأسنان</a:t>
          </a:r>
          <a:endParaRPr lang="ar-SA" sz="2400" b="1" dirty="0">
            <a:solidFill>
              <a:schemeClr val="tx1"/>
            </a:solidFill>
          </a:endParaRPr>
        </a:p>
      </dgm:t>
    </dgm:pt>
    <dgm:pt modelId="{9F9918D1-65E6-4430-80DC-E7570B93AF6C}" type="parTrans" cxnId="{6C174526-D5FE-422E-803D-75E59756B9A1}">
      <dgm:prSet/>
      <dgm:spPr/>
      <dgm:t>
        <a:bodyPr/>
        <a:lstStyle/>
        <a:p>
          <a:pPr rtl="1"/>
          <a:endParaRPr lang="ar-SA"/>
        </a:p>
      </dgm:t>
    </dgm:pt>
    <dgm:pt modelId="{4D5C6753-CD12-482A-823D-D9ED0EECC365}" type="sibTrans" cxnId="{6C174526-D5FE-422E-803D-75E59756B9A1}">
      <dgm:prSet/>
      <dgm:spPr/>
      <dgm:t>
        <a:bodyPr/>
        <a:lstStyle/>
        <a:p>
          <a:pPr rtl="1"/>
          <a:endParaRPr lang="ar-SA"/>
        </a:p>
      </dgm:t>
    </dgm:pt>
    <dgm:pt modelId="{1795B2A1-6744-48A5-8214-CD1D3869F1B6}">
      <dgm:prSet phldrT="[نص]" custT="1"/>
      <dgm:spPr/>
      <dgm:t>
        <a:bodyPr/>
        <a:lstStyle/>
        <a:p>
          <a:pPr algn="ctr" rtl="1"/>
          <a:r>
            <a:rPr lang="ar-SA" sz="2800" b="1" dirty="0" smtClean="0">
              <a:solidFill>
                <a:schemeClr val="tx1"/>
              </a:solidFill>
            </a:rPr>
            <a:t>ازدياد الحاجة إلى كمية أكبر من الغذاء المتكامل لدعم النمو</a:t>
          </a:r>
          <a:endParaRPr lang="ar-SA" sz="2800" b="1" dirty="0">
            <a:solidFill>
              <a:schemeClr val="tx1"/>
            </a:solidFill>
          </a:endParaRPr>
        </a:p>
      </dgm:t>
    </dgm:pt>
    <dgm:pt modelId="{A47DFF3E-D5A4-4226-B2CE-863441822A98}" type="parTrans" cxnId="{58AE9507-C329-481E-89AF-32D6245EE371}">
      <dgm:prSet/>
      <dgm:spPr/>
      <dgm:t>
        <a:bodyPr/>
        <a:lstStyle/>
        <a:p>
          <a:pPr rtl="1"/>
          <a:endParaRPr lang="ar-SA"/>
        </a:p>
      </dgm:t>
    </dgm:pt>
    <dgm:pt modelId="{0AF6B8C3-33B6-4590-B2F9-41A6CA40A7C0}" type="sibTrans" cxnId="{58AE9507-C329-481E-89AF-32D6245EE371}">
      <dgm:prSet/>
      <dgm:spPr/>
      <dgm:t>
        <a:bodyPr/>
        <a:lstStyle/>
        <a:p>
          <a:pPr rtl="1"/>
          <a:endParaRPr lang="ar-SA"/>
        </a:p>
      </dgm:t>
    </dgm:pt>
    <dgm:pt modelId="{7A8A4430-FE47-4AB1-8D01-D85498B0B3FC}">
      <dgm:prSet phldrT="[نص]" custT="1"/>
      <dgm:spPr/>
      <dgm:t>
        <a:bodyPr/>
        <a:lstStyle/>
        <a:p>
          <a:pPr algn="ctr" rtl="1"/>
          <a:r>
            <a:rPr lang="ar-SA" sz="2400" b="1" dirty="0" smtClean="0">
              <a:solidFill>
                <a:schemeClr val="tx1"/>
              </a:solidFill>
            </a:rPr>
            <a:t>الإقلال من المواد </a:t>
          </a:r>
          <a:r>
            <a:rPr lang="ar-SA" sz="2400" b="1" dirty="0" err="1" smtClean="0">
              <a:solidFill>
                <a:schemeClr val="tx1"/>
              </a:solidFill>
            </a:rPr>
            <a:t>الدهنية</a:t>
          </a:r>
          <a:r>
            <a:rPr lang="ar-SA" sz="2400" b="1" dirty="0" smtClean="0">
              <a:solidFill>
                <a:schemeClr val="tx1"/>
              </a:solidFill>
            </a:rPr>
            <a:t> والسكرية للوقاية من ظهور </a:t>
          </a:r>
          <a:r>
            <a:rPr lang="ar-SA" sz="2400" b="1" dirty="0" err="1" smtClean="0">
              <a:solidFill>
                <a:schemeClr val="tx1"/>
              </a:solidFill>
            </a:rPr>
            <a:t>البثورالمعروفة</a:t>
          </a:r>
          <a:r>
            <a:rPr lang="ar-SA" sz="2400" b="1" dirty="0" smtClean="0">
              <a:solidFill>
                <a:schemeClr val="tx1"/>
              </a:solidFill>
            </a:rPr>
            <a:t> بحب الشباب وللحماية من البدانة وتسوس الأسنان</a:t>
          </a:r>
          <a:endParaRPr lang="ar-SA" sz="2400" b="1" dirty="0">
            <a:solidFill>
              <a:schemeClr val="tx1"/>
            </a:solidFill>
          </a:endParaRPr>
        </a:p>
      </dgm:t>
    </dgm:pt>
    <dgm:pt modelId="{47B6D834-0F40-4967-9296-97F783D4D268}" type="parTrans" cxnId="{AEA1278C-1FC6-425B-A575-60ECEA2183CC}">
      <dgm:prSet/>
      <dgm:spPr/>
      <dgm:t>
        <a:bodyPr/>
        <a:lstStyle/>
        <a:p>
          <a:pPr rtl="1"/>
          <a:endParaRPr lang="ar-SA"/>
        </a:p>
      </dgm:t>
    </dgm:pt>
    <dgm:pt modelId="{EE5F8A9D-54A5-47FC-B071-C83336F2D745}" type="sibTrans" cxnId="{AEA1278C-1FC6-425B-A575-60ECEA2183CC}">
      <dgm:prSet/>
      <dgm:spPr/>
      <dgm:t>
        <a:bodyPr/>
        <a:lstStyle/>
        <a:p>
          <a:pPr rtl="1"/>
          <a:endParaRPr lang="ar-SA"/>
        </a:p>
      </dgm:t>
    </dgm:pt>
    <dgm:pt modelId="{FC77369E-4F8C-4241-AA60-B920727CFD03}" type="pres">
      <dgm:prSet presAssocID="{547B30B4-271F-4C85-B977-5469702FFADF}" presName="Name0" presStyleCnt="0">
        <dgm:presLayoutVars>
          <dgm:dir/>
          <dgm:animLvl val="lvl"/>
          <dgm:resizeHandles val="exact"/>
        </dgm:presLayoutVars>
      </dgm:prSet>
      <dgm:spPr/>
    </dgm:pt>
    <dgm:pt modelId="{8C02FE49-6F1D-4F32-933B-37229DF2BD8F}" type="pres">
      <dgm:prSet presAssocID="{86F4CB61-30D9-4A14-B585-A1C394713325}" presName="vertFlow" presStyleCnt="0"/>
      <dgm:spPr/>
    </dgm:pt>
    <dgm:pt modelId="{EA2CA2DE-5370-4910-8BEF-3D30BB62B236}" type="pres">
      <dgm:prSet presAssocID="{86F4CB61-30D9-4A14-B585-A1C394713325}" presName="header" presStyleLbl="node1" presStyleIdx="0" presStyleCnt="2" custScaleY="198454"/>
      <dgm:spPr/>
      <dgm:t>
        <a:bodyPr/>
        <a:lstStyle/>
        <a:p>
          <a:pPr rtl="1"/>
          <a:endParaRPr lang="ar-SA"/>
        </a:p>
      </dgm:t>
    </dgm:pt>
    <dgm:pt modelId="{BCFBD4F5-709C-4F66-8CBD-B018E7FBD9EA}" type="pres">
      <dgm:prSet presAssocID="{9F9918D1-65E6-4430-80DC-E7570B93AF6C}" presName="parTrans" presStyleLbl="sibTrans2D1" presStyleIdx="0" presStyleCnt="2"/>
      <dgm:spPr/>
    </dgm:pt>
    <dgm:pt modelId="{2E4B7B29-C424-4B0E-B811-2FE434646734}" type="pres">
      <dgm:prSet presAssocID="{E2CC21D5-8BED-4972-B225-E820228C1752}" presName="child" presStyleLbl="alignAccFollowNode1" presStyleIdx="0" presStyleCnt="2" custScaleY="206099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3DEE446-8694-4F7C-9B19-39EA429E713B}" type="pres">
      <dgm:prSet presAssocID="{86F4CB61-30D9-4A14-B585-A1C394713325}" presName="hSp" presStyleCnt="0"/>
      <dgm:spPr/>
    </dgm:pt>
    <dgm:pt modelId="{4F538A1B-3DF6-4B2A-BFDA-DA42D564D4BC}" type="pres">
      <dgm:prSet presAssocID="{1795B2A1-6744-48A5-8214-CD1D3869F1B6}" presName="vertFlow" presStyleCnt="0"/>
      <dgm:spPr/>
    </dgm:pt>
    <dgm:pt modelId="{A9883BEE-6D1E-4BEE-82C6-B1559E369221}" type="pres">
      <dgm:prSet presAssocID="{1795B2A1-6744-48A5-8214-CD1D3869F1B6}" presName="header" presStyleLbl="node1" presStyleIdx="1" presStyleCnt="2" custScaleY="198454"/>
      <dgm:spPr/>
      <dgm:t>
        <a:bodyPr/>
        <a:lstStyle/>
        <a:p>
          <a:pPr rtl="1"/>
          <a:endParaRPr lang="ar-SA"/>
        </a:p>
      </dgm:t>
    </dgm:pt>
    <dgm:pt modelId="{87D4CF6B-283C-4982-9FCF-4486445BE814}" type="pres">
      <dgm:prSet presAssocID="{47B6D834-0F40-4967-9296-97F783D4D268}" presName="parTrans" presStyleLbl="sibTrans2D1" presStyleIdx="1" presStyleCnt="2"/>
      <dgm:spPr/>
    </dgm:pt>
    <dgm:pt modelId="{E392B456-D8BA-45B2-853B-DED617C2FA8E}" type="pres">
      <dgm:prSet presAssocID="{7A8A4430-FE47-4AB1-8D01-D85498B0B3FC}" presName="child" presStyleLbl="alignAccFollowNode1" presStyleIdx="1" presStyleCnt="2" custScaleY="206099">
        <dgm:presLayoutVars>
          <dgm:chMax val="0"/>
          <dgm:bulletEnabled val="1"/>
        </dgm:presLayoutVars>
      </dgm:prSet>
      <dgm:spPr/>
    </dgm:pt>
  </dgm:ptLst>
  <dgm:cxnLst>
    <dgm:cxn modelId="{D1AEBFE7-1300-4B15-9D6C-3AE6CFEEF48A}" type="presOf" srcId="{86F4CB61-30D9-4A14-B585-A1C394713325}" destId="{EA2CA2DE-5370-4910-8BEF-3D30BB62B236}" srcOrd="0" destOrd="0" presId="urn:microsoft.com/office/officeart/2005/8/layout/lProcess1"/>
    <dgm:cxn modelId="{3869ED38-3324-41BB-975C-11C78AD32F27}" srcId="{547B30B4-271F-4C85-B977-5469702FFADF}" destId="{86F4CB61-30D9-4A14-B585-A1C394713325}" srcOrd="0" destOrd="0" parTransId="{B43D0199-6ED8-4519-83F1-3EF83118F06E}" sibTransId="{5C520505-F8B4-420A-B2C6-3672003A263F}"/>
    <dgm:cxn modelId="{4BDD2C67-7C27-40FC-8577-52494540CEF3}" type="presOf" srcId="{E2CC21D5-8BED-4972-B225-E820228C1752}" destId="{2E4B7B29-C424-4B0E-B811-2FE434646734}" srcOrd="0" destOrd="0" presId="urn:microsoft.com/office/officeart/2005/8/layout/lProcess1"/>
    <dgm:cxn modelId="{58AE9507-C329-481E-89AF-32D6245EE371}" srcId="{547B30B4-271F-4C85-B977-5469702FFADF}" destId="{1795B2A1-6744-48A5-8214-CD1D3869F1B6}" srcOrd="1" destOrd="0" parTransId="{A47DFF3E-D5A4-4226-B2CE-863441822A98}" sibTransId="{0AF6B8C3-33B6-4590-B2F9-41A6CA40A7C0}"/>
    <dgm:cxn modelId="{BA2807C3-192E-4101-81CA-C83324CB75A9}" type="presOf" srcId="{47B6D834-0F40-4967-9296-97F783D4D268}" destId="{87D4CF6B-283C-4982-9FCF-4486445BE814}" srcOrd="0" destOrd="0" presId="urn:microsoft.com/office/officeart/2005/8/layout/lProcess1"/>
    <dgm:cxn modelId="{27B906EE-5F65-46B5-8298-A28BB430592F}" type="presOf" srcId="{547B30B4-271F-4C85-B977-5469702FFADF}" destId="{FC77369E-4F8C-4241-AA60-B920727CFD03}" srcOrd="0" destOrd="0" presId="urn:microsoft.com/office/officeart/2005/8/layout/lProcess1"/>
    <dgm:cxn modelId="{3DFB8747-BFCA-4D1B-BD4F-CDC3CBD5204E}" type="presOf" srcId="{9F9918D1-65E6-4430-80DC-E7570B93AF6C}" destId="{BCFBD4F5-709C-4F66-8CBD-B018E7FBD9EA}" srcOrd="0" destOrd="0" presId="urn:microsoft.com/office/officeart/2005/8/layout/lProcess1"/>
    <dgm:cxn modelId="{6C174526-D5FE-422E-803D-75E59756B9A1}" srcId="{86F4CB61-30D9-4A14-B585-A1C394713325}" destId="{E2CC21D5-8BED-4972-B225-E820228C1752}" srcOrd="0" destOrd="0" parTransId="{9F9918D1-65E6-4430-80DC-E7570B93AF6C}" sibTransId="{4D5C6753-CD12-482A-823D-D9ED0EECC365}"/>
    <dgm:cxn modelId="{7C835EDB-CFA3-41DE-9037-6A8A75F4A2AE}" type="presOf" srcId="{1795B2A1-6744-48A5-8214-CD1D3869F1B6}" destId="{A9883BEE-6D1E-4BEE-82C6-B1559E369221}" srcOrd="0" destOrd="0" presId="urn:microsoft.com/office/officeart/2005/8/layout/lProcess1"/>
    <dgm:cxn modelId="{835A7A37-BFF4-4280-92AB-9EA210386D71}" type="presOf" srcId="{7A8A4430-FE47-4AB1-8D01-D85498B0B3FC}" destId="{E392B456-D8BA-45B2-853B-DED617C2FA8E}" srcOrd="0" destOrd="0" presId="urn:microsoft.com/office/officeart/2005/8/layout/lProcess1"/>
    <dgm:cxn modelId="{AEA1278C-1FC6-425B-A575-60ECEA2183CC}" srcId="{1795B2A1-6744-48A5-8214-CD1D3869F1B6}" destId="{7A8A4430-FE47-4AB1-8D01-D85498B0B3FC}" srcOrd="0" destOrd="0" parTransId="{47B6D834-0F40-4967-9296-97F783D4D268}" sibTransId="{EE5F8A9D-54A5-47FC-B071-C83336F2D745}"/>
    <dgm:cxn modelId="{BBDF13B3-E9B3-4B12-B59F-583DDA50BFF5}" type="presParOf" srcId="{FC77369E-4F8C-4241-AA60-B920727CFD03}" destId="{8C02FE49-6F1D-4F32-933B-37229DF2BD8F}" srcOrd="0" destOrd="0" presId="urn:microsoft.com/office/officeart/2005/8/layout/lProcess1"/>
    <dgm:cxn modelId="{2E495283-951D-40D7-9299-4FEF050ACC3A}" type="presParOf" srcId="{8C02FE49-6F1D-4F32-933B-37229DF2BD8F}" destId="{EA2CA2DE-5370-4910-8BEF-3D30BB62B236}" srcOrd="0" destOrd="0" presId="urn:microsoft.com/office/officeart/2005/8/layout/lProcess1"/>
    <dgm:cxn modelId="{70C160DE-3C08-4EE5-A364-6C942B72FCB2}" type="presParOf" srcId="{8C02FE49-6F1D-4F32-933B-37229DF2BD8F}" destId="{BCFBD4F5-709C-4F66-8CBD-B018E7FBD9EA}" srcOrd="1" destOrd="0" presId="urn:microsoft.com/office/officeart/2005/8/layout/lProcess1"/>
    <dgm:cxn modelId="{BAD7A23B-2B0A-42C2-8D0E-071E782AA350}" type="presParOf" srcId="{8C02FE49-6F1D-4F32-933B-37229DF2BD8F}" destId="{2E4B7B29-C424-4B0E-B811-2FE434646734}" srcOrd="2" destOrd="0" presId="urn:microsoft.com/office/officeart/2005/8/layout/lProcess1"/>
    <dgm:cxn modelId="{BD7B2062-29F8-402E-8687-6D5D953790E2}" type="presParOf" srcId="{FC77369E-4F8C-4241-AA60-B920727CFD03}" destId="{D3DEE446-8694-4F7C-9B19-39EA429E713B}" srcOrd="1" destOrd="0" presId="urn:microsoft.com/office/officeart/2005/8/layout/lProcess1"/>
    <dgm:cxn modelId="{00EAAE20-46F8-475B-B7A7-2913827290C0}" type="presParOf" srcId="{FC77369E-4F8C-4241-AA60-B920727CFD03}" destId="{4F538A1B-3DF6-4B2A-BFDA-DA42D564D4BC}" srcOrd="2" destOrd="0" presId="urn:microsoft.com/office/officeart/2005/8/layout/lProcess1"/>
    <dgm:cxn modelId="{2693D186-ED7B-465E-988D-B0731A575300}" type="presParOf" srcId="{4F538A1B-3DF6-4B2A-BFDA-DA42D564D4BC}" destId="{A9883BEE-6D1E-4BEE-82C6-B1559E369221}" srcOrd="0" destOrd="0" presId="urn:microsoft.com/office/officeart/2005/8/layout/lProcess1"/>
    <dgm:cxn modelId="{297AC915-8B2D-4FEA-8101-73EAF4786A7F}" type="presParOf" srcId="{4F538A1B-3DF6-4B2A-BFDA-DA42D564D4BC}" destId="{87D4CF6B-283C-4982-9FCF-4486445BE814}" srcOrd="1" destOrd="0" presId="urn:microsoft.com/office/officeart/2005/8/layout/lProcess1"/>
    <dgm:cxn modelId="{C851B7C2-5264-49E9-A906-26D1414DDA3D}" type="presParOf" srcId="{4F538A1B-3DF6-4B2A-BFDA-DA42D564D4BC}" destId="{E392B456-D8BA-45B2-853B-DED617C2FA8E}" srcOrd="2" destOrd="0" presId="urn:microsoft.com/office/officeart/2005/8/layout/lProcess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2EF48C8-5675-4DF0-AD0A-6DF364227221}" type="doc">
      <dgm:prSet loTypeId="urn:microsoft.com/office/officeart/2005/8/layout/cycle8" loCatId="cycle" qsTypeId="urn:microsoft.com/office/officeart/2005/8/quickstyle/simple1" qsCatId="simple" csTypeId="urn:microsoft.com/office/officeart/2005/8/colors/accent0_1" csCatId="mainScheme" phldr="1"/>
      <dgm:spPr/>
    </dgm:pt>
    <dgm:pt modelId="{3F8E4BC7-6C21-43CE-B467-45443DCB771D}">
      <dgm:prSet phldrT="[نص]"/>
      <dgm:spPr/>
      <dgm:t>
        <a:bodyPr/>
        <a:lstStyle/>
        <a:p>
          <a:pPr rtl="1"/>
          <a:endParaRPr lang="ar-SA" dirty="0"/>
        </a:p>
      </dgm:t>
    </dgm:pt>
    <dgm:pt modelId="{0CBE3D73-AD83-4BE6-B207-0AC487FAD37C}" type="parTrans" cxnId="{7EDD2EA9-3FD7-46CF-8EA6-4E17F07FD161}">
      <dgm:prSet/>
      <dgm:spPr/>
      <dgm:t>
        <a:bodyPr/>
        <a:lstStyle/>
        <a:p>
          <a:pPr rtl="1"/>
          <a:endParaRPr lang="ar-SA"/>
        </a:p>
      </dgm:t>
    </dgm:pt>
    <dgm:pt modelId="{A836B8BE-BBA4-45A5-AD9B-A8977A4AA63F}" type="sibTrans" cxnId="{7EDD2EA9-3FD7-46CF-8EA6-4E17F07FD161}">
      <dgm:prSet/>
      <dgm:spPr/>
      <dgm:t>
        <a:bodyPr/>
        <a:lstStyle/>
        <a:p>
          <a:pPr rtl="1"/>
          <a:endParaRPr lang="ar-SA"/>
        </a:p>
      </dgm:t>
    </dgm:pt>
    <dgm:pt modelId="{638BCBC4-9E26-4A93-AD07-8A16D41A2B60}">
      <dgm:prSet phldrT="[نص]"/>
      <dgm:spPr/>
      <dgm:t>
        <a:bodyPr/>
        <a:lstStyle/>
        <a:p>
          <a:pPr rtl="1"/>
          <a:endParaRPr lang="ar-SA" dirty="0"/>
        </a:p>
      </dgm:t>
    </dgm:pt>
    <dgm:pt modelId="{592AB151-3F45-4CEE-A5C5-92B76086C96D}" type="parTrans" cxnId="{653C7B14-0E48-4111-BAB6-654E4EE26D25}">
      <dgm:prSet/>
      <dgm:spPr/>
      <dgm:t>
        <a:bodyPr/>
        <a:lstStyle/>
        <a:p>
          <a:pPr rtl="1"/>
          <a:endParaRPr lang="ar-SA"/>
        </a:p>
      </dgm:t>
    </dgm:pt>
    <dgm:pt modelId="{BC0A5B2C-4F31-4F16-842B-D272570D50E3}" type="sibTrans" cxnId="{653C7B14-0E48-4111-BAB6-654E4EE26D25}">
      <dgm:prSet/>
      <dgm:spPr/>
      <dgm:t>
        <a:bodyPr/>
        <a:lstStyle/>
        <a:p>
          <a:pPr rtl="1"/>
          <a:endParaRPr lang="ar-SA"/>
        </a:p>
      </dgm:t>
    </dgm:pt>
    <dgm:pt modelId="{B77032CE-C006-47DC-84B3-159B883DC29D}">
      <dgm:prSet phldrT="[نص]"/>
      <dgm:spPr/>
      <dgm:t>
        <a:bodyPr/>
        <a:lstStyle/>
        <a:p>
          <a:pPr rtl="1"/>
          <a:endParaRPr lang="ar-SA" dirty="0"/>
        </a:p>
      </dgm:t>
    </dgm:pt>
    <dgm:pt modelId="{0C52AAD1-D3EB-4A7C-AA1B-8CDC175DD399}" type="parTrans" cxnId="{91CB721D-783C-4EB5-B495-AF6761B307B7}">
      <dgm:prSet/>
      <dgm:spPr/>
      <dgm:t>
        <a:bodyPr/>
        <a:lstStyle/>
        <a:p>
          <a:pPr rtl="1"/>
          <a:endParaRPr lang="ar-SA"/>
        </a:p>
      </dgm:t>
    </dgm:pt>
    <dgm:pt modelId="{38B2A178-B0D3-4AD8-BE5C-7B9895197D5A}" type="sibTrans" cxnId="{91CB721D-783C-4EB5-B495-AF6761B307B7}">
      <dgm:prSet/>
      <dgm:spPr/>
      <dgm:t>
        <a:bodyPr/>
        <a:lstStyle/>
        <a:p>
          <a:pPr rtl="1"/>
          <a:endParaRPr lang="ar-SA"/>
        </a:p>
      </dgm:t>
    </dgm:pt>
    <dgm:pt modelId="{B9E99197-2D51-4CDA-9861-C4D5ACC03E9D}" type="pres">
      <dgm:prSet presAssocID="{D2EF48C8-5675-4DF0-AD0A-6DF364227221}" presName="compositeShape" presStyleCnt="0">
        <dgm:presLayoutVars>
          <dgm:chMax val="7"/>
          <dgm:dir/>
          <dgm:resizeHandles val="exact"/>
        </dgm:presLayoutVars>
      </dgm:prSet>
      <dgm:spPr/>
    </dgm:pt>
    <dgm:pt modelId="{DF53F155-6462-477C-BC9A-651E6B94800B}" type="pres">
      <dgm:prSet presAssocID="{D2EF48C8-5675-4DF0-AD0A-6DF364227221}" presName="wedge1" presStyleLbl="node1" presStyleIdx="0" presStyleCnt="3"/>
      <dgm:spPr/>
      <dgm:t>
        <a:bodyPr/>
        <a:lstStyle/>
        <a:p>
          <a:pPr rtl="1"/>
          <a:endParaRPr lang="ar-SA"/>
        </a:p>
      </dgm:t>
    </dgm:pt>
    <dgm:pt modelId="{2859A116-D62C-48D9-A61E-519A2096AC83}" type="pres">
      <dgm:prSet presAssocID="{D2EF48C8-5675-4DF0-AD0A-6DF364227221}" presName="dummy1a" presStyleCnt="0"/>
      <dgm:spPr/>
    </dgm:pt>
    <dgm:pt modelId="{1206BDDF-9DBF-4691-81F4-B036DE49025A}" type="pres">
      <dgm:prSet presAssocID="{D2EF48C8-5675-4DF0-AD0A-6DF364227221}" presName="dummy1b" presStyleCnt="0"/>
      <dgm:spPr/>
    </dgm:pt>
    <dgm:pt modelId="{A9E57CE0-BE1A-43A0-B50A-F9215AFE003D}" type="pres">
      <dgm:prSet presAssocID="{D2EF48C8-5675-4DF0-AD0A-6DF364227221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15532EB-5944-489B-8062-820DD1273DDB}" type="pres">
      <dgm:prSet presAssocID="{D2EF48C8-5675-4DF0-AD0A-6DF364227221}" presName="wedge2" presStyleLbl="node1" presStyleIdx="1" presStyleCnt="3"/>
      <dgm:spPr/>
      <dgm:t>
        <a:bodyPr/>
        <a:lstStyle/>
        <a:p>
          <a:pPr rtl="1"/>
          <a:endParaRPr lang="ar-SA"/>
        </a:p>
      </dgm:t>
    </dgm:pt>
    <dgm:pt modelId="{9316C690-7854-48BB-AA9C-E44BB6581E4A}" type="pres">
      <dgm:prSet presAssocID="{D2EF48C8-5675-4DF0-AD0A-6DF364227221}" presName="dummy2a" presStyleCnt="0"/>
      <dgm:spPr/>
    </dgm:pt>
    <dgm:pt modelId="{2BA08780-E4DB-4F12-BDCA-E3022A461CB6}" type="pres">
      <dgm:prSet presAssocID="{D2EF48C8-5675-4DF0-AD0A-6DF364227221}" presName="dummy2b" presStyleCnt="0"/>
      <dgm:spPr/>
    </dgm:pt>
    <dgm:pt modelId="{729FF227-D696-4485-8CE7-53458FDA16F0}" type="pres">
      <dgm:prSet presAssocID="{D2EF48C8-5675-4DF0-AD0A-6DF364227221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2F67B20-3479-42A1-B804-B925693E4265}" type="pres">
      <dgm:prSet presAssocID="{D2EF48C8-5675-4DF0-AD0A-6DF364227221}" presName="wedge3" presStyleLbl="node1" presStyleIdx="2" presStyleCnt="3"/>
      <dgm:spPr/>
      <dgm:t>
        <a:bodyPr/>
        <a:lstStyle/>
        <a:p>
          <a:pPr rtl="1"/>
          <a:endParaRPr lang="ar-SA"/>
        </a:p>
      </dgm:t>
    </dgm:pt>
    <dgm:pt modelId="{F73D75A4-5AB1-4206-8338-257E672A31A6}" type="pres">
      <dgm:prSet presAssocID="{D2EF48C8-5675-4DF0-AD0A-6DF364227221}" presName="dummy3a" presStyleCnt="0"/>
      <dgm:spPr/>
    </dgm:pt>
    <dgm:pt modelId="{A5AC586D-85FD-41D7-8730-C49AA37617EE}" type="pres">
      <dgm:prSet presAssocID="{D2EF48C8-5675-4DF0-AD0A-6DF364227221}" presName="dummy3b" presStyleCnt="0"/>
      <dgm:spPr/>
    </dgm:pt>
    <dgm:pt modelId="{BF22918C-2083-4779-8592-0306B88E9BF2}" type="pres">
      <dgm:prSet presAssocID="{D2EF48C8-5675-4DF0-AD0A-6DF364227221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BFFA4DA-7E7A-4717-AC57-8F19720167B5}" type="pres">
      <dgm:prSet presAssocID="{A836B8BE-BBA4-45A5-AD9B-A8977A4AA63F}" presName="arrowWedge1" presStyleLbl="fgSibTrans2D1" presStyleIdx="0" presStyleCnt="3"/>
      <dgm:spPr/>
    </dgm:pt>
    <dgm:pt modelId="{FC23A1AA-9AA3-4817-84D8-DEBC4761E91B}" type="pres">
      <dgm:prSet presAssocID="{BC0A5B2C-4F31-4F16-842B-D272570D50E3}" presName="arrowWedge2" presStyleLbl="fgSibTrans2D1" presStyleIdx="1" presStyleCnt="3"/>
      <dgm:spPr/>
    </dgm:pt>
    <dgm:pt modelId="{9AFF2543-9E91-42DB-9BB8-F04231C72BC7}" type="pres">
      <dgm:prSet presAssocID="{38B2A178-B0D3-4AD8-BE5C-7B9895197D5A}" presName="arrowWedge3" presStyleLbl="fgSibTrans2D1" presStyleIdx="2" presStyleCnt="3"/>
      <dgm:spPr/>
    </dgm:pt>
  </dgm:ptLst>
  <dgm:cxnLst>
    <dgm:cxn modelId="{9DC24EF4-3663-4D67-BD9B-EEBFB42056A2}" type="presOf" srcId="{638BCBC4-9E26-4A93-AD07-8A16D41A2B60}" destId="{115532EB-5944-489B-8062-820DD1273DDB}" srcOrd="0" destOrd="0" presId="urn:microsoft.com/office/officeart/2005/8/layout/cycle8"/>
    <dgm:cxn modelId="{B8CD7F1C-EAF8-42C1-B147-2452DA2099B2}" type="presOf" srcId="{D2EF48C8-5675-4DF0-AD0A-6DF364227221}" destId="{B9E99197-2D51-4CDA-9861-C4D5ACC03E9D}" srcOrd="0" destOrd="0" presId="urn:microsoft.com/office/officeart/2005/8/layout/cycle8"/>
    <dgm:cxn modelId="{F4D45BCA-D4BF-4A0B-BB15-9AFB0990B697}" type="presOf" srcId="{B77032CE-C006-47DC-84B3-159B883DC29D}" destId="{BF22918C-2083-4779-8592-0306B88E9BF2}" srcOrd="1" destOrd="0" presId="urn:microsoft.com/office/officeart/2005/8/layout/cycle8"/>
    <dgm:cxn modelId="{E108274A-896A-44EE-9871-A61F4289A3D4}" type="presOf" srcId="{3F8E4BC7-6C21-43CE-B467-45443DCB771D}" destId="{A9E57CE0-BE1A-43A0-B50A-F9215AFE003D}" srcOrd="1" destOrd="0" presId="urn:microsoft.com/office/officeart/2005/8/layout/cycle8"/>
    <dgm:cxn modelId="{69E621B9-130A-40C7-AD93-642280AC171A}" type="presOf" srcId="{638BCBC4-9E26-4A93-AD07-8A16D41A2B60}" destId="{729FF227-D696-4485-8CE7-53458FDA16F0}" srcOrd="1" destOrd="0" presId="urn:microsoft.com/office/officeart/2005/8/layout/cycle8"/>
    <dgm:cxn modelId="{7EDD2EA9-3FD7-46CF-8EA6-4E17F07FD161}" srcId="{D2EF48C8-5675-4DF0-AD0A-6DF364227221}" destId="{3F8E4BC7-6C21-43CE-B467-45443DCB771D}" srcOrd="0" destOrd="0" parTransId="{0CBE3D73-AD83-4BE6-B207-0AC487FAD37C}" sibTransId="{A836B8BE-BBA4-45A5-AD9B-A8977A4AA63F}"/>
    <dgm:cxn modelId="{91CB721D-783C-4EB5-B495-AF6761B307B7}" srcId="{D2EF48C8-5675-4DF0-AD0A-6DF364227221}" destId="{B77032CE-C006-47DC-84B3-159B883DC29D}" srcOrd="2" destOrd="0" parTransId="{0C52AAD1-D3EB-4A7C-AA1B-8CDC175DD399}" sibTransId="{38B2A178-B0D3-4AD8-BE5C-7B9895197D5A}"/>
    <dgm:cxn modelId="{64350951-4938-45EE-B29C-F92319AB7050}" type="presOf" srcId="{3F8E4BC7-6C21-43CE-B467-45443DCB771D}" destId="{DF53F155-6462-477C-BC9A-651E6B94800B}" srcOrd="0" destOrd="0" presId="urn:microsoft.com/office/officeart/2005/8/layout/cycle8"/>
    <dgm:cxn modelId="{9A8CCD3C-D0B0-4CB8-B063-848E3B6BBEB8}" type="presOf" srcId="{B77032CE-C006-47DC-84B3-159B883DC29D}" destId="{E2F67B20-3479-42A1-B804-B925693E4265}" srcOrd="0" destOrd="0" presId="urn:microsoft.com/office/officeart/2005/8/layout/cycle8"/>
    <dgm:cxn modelId="{653C7B14-0E48-4111-BAB6-654E4EE26D25}" srcId="{D2EF48C8-5675-4DF0-AD0A-6DF364227221}" destId="{638BCBC4-9E26-4A93-AD07-8A16D41A2B60}" srcOrd="1" destOrd="0" parTransId="{592AB151-3F45-4CEE-A5C5-92B76086C96D}" sibTransId="{BC0A5B2C-4F31-4F16-842B-D272570D50E3}"/>
    <dgm:cxn modelId="{73C618B7-D22D-4E14-8CF1-BCE3DDC103D3}" type="presParOf" srcId="{B9E99197-2D51-4CDA-9861-C4D5ACC03E9D}" destId="{DF53F155-6462-477C-BC9A-651E6B94800B}" srcOrd="0" destOrd="0" presId="urn:microsoft.com/office/officeart/2005/8/layout/cycle8"/>
    <dgm:cxn modelId="{EA0DDD39-B000-44AA-ACEF-1BDB8228E699}" type="presParOf" srcId="{B9E99197-2D51-4CDA-9861-C4D5ACC03E9D}" destId="{2859A116-D62C-48D9-A61E-519A2096AC83}" srcOrd="1" destOrd="0" presId="urn:microsoft.com/office/officeart/2005/8/layout/cycle8"/>
    <dgm:cxn modelId="{69A6F816-A483-4F5F-89F0-36808D8B0E51}" type="presParOf" srcId="{B9E99197-2D51-4CDA-9861-C4D5ACC03E9D}" destId="{1206BDDF-9DBF-4691-81F4-B036DE49025A}" srcOrd="2" destOrd="0" presId="urn:microsoft.com/office/officeart/2005/8/layout/cycle8"/>
    <dgm:cxn modelId="{5CDD2B87-BED5-4DD2-A8DD-AAD77EB5A960}" type="presParOf" srcId="{B9E99197-2D51-4CDA-9861-C4D5ACC03E9D}" destId="{A9E57CE0-BE1A-43A0-B50A-F9215AFE003D}" srcOrd="3" destOrd="0" presId="urn:microsoft.com/office/officeart/2005/8/layout/cycle8"/>
    <dgm:cxn modelId="{201BFD48-4FF4-4846-AA16-9D4DB760A9DF}" type="presParOf" srcId="{B9E99197-2D51-4CDA-9861-C4D5ACC03E9D}" destId="{115532EB-5944-489B-8062-820DD1273DDB}" srcOrd="4" destOrd="0" presId="urn:microsoft.com/office/officeart/2005/8/layout/cycle8"/>
    <dgm:cxn modelId="{15909B66-1116-49AE-A907-E05C9CFC0264}" type="presParOf" srcId="{B9E99197-2D51-4CDA-9861-C4D5ACC03E9D}" destId="{9316C690-7854-48BB-AA9C-E44BB6581E4A}" srcOrd="5" destOrd="0" presId="urn:microsoft.com/office/officeart/2005/8/layout/cycle8"/>
    <dgm:cxn modelId="{1DC7707A-51D5-4B02-94B1-0E8F106AFB28}" type="presParOf" srcId="{B9E99197-2D51-4CDA-9861-C4D5ACC03E9D}" destId="{2BA08780-E4DB-4F12-BDCA-E3022A461CB6}" srcOrd="6" destOrd="0" presId="urn:microsoft.com/office/officeart/2005/8/layout/cycle8"/>
    <dgm:cxn modelId="{A6E42117-979D-441A-8999-F955021B3CD3}" type="presParOf" srcId="{B9E99197-2D51-4CDA-9861-C4D5ACC03E9D}" destId="{729FF227-D696-4485-8CE7-53458FDA16F0}" srcOrd="7" destOrd="0" presId="urn:microsoft.com/office/officeart/2005/8/layout/cycle8"/>
    <dgm:cxn modelId="{370B69AE-4EA7-492E-A3FE-48260F3786A4}" type="presParOf" srcId="{B9E99197-2D51-4CDA-9861-C4D5ACC03E9D}" destId="{E2F67B20-3479-42A1-B804-B925693E4265}" srcOrd="8" destOrd="0" presId="urn:microsoft.com/office/officeart/2005/8/layout/cycle8"/>
    <dgm:cxn modelId="{4FBB5420-9A07-4D1D-BFAB-38CC3C2F00C0}" type="presParOf" srcId="{B9E99197-2D51-4CDA-9861-C4D5ACC03E9D}" destId="{F73D75A4-5AB1-4206-8338-257E672A31A6}" srcOrd="9" destOrd="0" presId="urn:microsoft.com/office/officeart/2005/8/layout/cycle8"/>
    <dgm:cxn modelId="{B91ABDFB-C840-4185-8314-ACBB4CE25E9E}" type="presParOf" srcId="{B9E99197-2D51-4CDA-9861-C4D5ACC03E9D}" destId="{A5AC586D-85FD-41D7-8730-C49AA37617EE}" srcOrd="10" destOrd="0" presId="urn:microsoft.com/office/officeart/2005/8/layout/cycle8"/>
    <dgm:cxn modelId="{A5711CD8-01E3-4EEA-8722-754A586E2E68}" type="presParOf" srcId="{B9E99197-2D51-4CDA-9861-C4D5ACC03E9D}" destId="{BF22918C-2083-4779-8592-0306B88E9BF2}" srcOrd="11" destOrd="0" presId="urn:microsoft.com/office/officeart/2005/8/layout/cycle8"/>
    <dgm:cxn modelId="{6A856EA6-16C8-489D-87FA-2C88A41D1054}" type="presParOf" srcId="{B9E99197-2D51-4CDA-9861-C4D5ACC03E9D}" destId="{BBFFA4DA-7E7A-4717-AC57-8F19720167B5}" srcOrd="12" destOrd="0" presId="urn:microsoft.com/office/officeart/2005/8/layout/cycle8"/>
    <dgm:cxn modelId="{841380E9-4277-45BE-866F-65F1760B1740}" type="presParOf" srcId="{B9E99197-2D51-4CDA-9861-C4D5ACC03E9D}" destId="{FC23A1AA-9AA3-4817-84D8-DEBC4761E91B}" srcOrd="13" destOrd="0" presId="urn:microsoft.com/office/officeart/2005/8/layout/cycle8"/>
    <dgm:cxn modelId="{793B773B-29C0-47B6-B7F3-220395B3416F}" type="presParOf" srcId="{B9E99197-2D51-4CDA-9861-C4D5ACC03E9D}" destId="{9AFF2543-9E91-42DB-9BB8-F04231C72BC7}" srcOrd="14" destOrd="0" presId="urn:microsoft.com/office/officeart/2005/8/layout/cycle8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4E69D-1886-4141-BD29-E94DA114B2B5}" type="datetimeFigureOut">
              <a:rPr lang="ar-SA" smtClean="0"/>
              <a:t>27/03/1431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A2A12-D1B5-403C-8BCA-C22460C04DA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4E69D-1886-4141-BD29-E94DA114B2B5}" type="datetimeFigureOut">
              <a:rPr lang="ar-SA" smtClean="0"/>
              <a:t>27/03/1431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A2A12-D1B5-403C-8BCA-C22460C04DA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4E69D-1886-4141-BD29-E94DA114B2B5}" type="datetimeFigureOut">
              <a:rPr lang="ar-SA" smtClean="0"/>
              <a:t>27/03/1431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A2A12-D1B5-403C-8BCA-C22460C04DA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4E69D-1886-4141-BD29-E94DA114B2B5}" type="datetimeFigureOut">
              <a:rPr lang="ar-SA" smtClean="0"/>
              <a:t>27/03/1431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A2A12-D1B5-403C-8BCA-C22460C04DA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4E69D-1886-4141-BD29-E94DA114B2B5}" type="datetimeFigureOut">
              <a:rPr lang="ar-SA" smtClean="0"/>
              <a:t>27/03/1431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A2A12-D1B5-403C-8BCA-C22460C04DA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4E69D-1886-4141-BD29-E94DA114B2B5}" type="datetimeFigureOut">
              <a:rPr lang="ar-SA" smtClean="0"/>
              <a:t>27/03/1431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A2A12-D1B5-403C-8BCA-C22460C04DA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4E69D-1886-4141-BD29-E94DA114B2B5}" type="datetimeFigureOut">
              <a:rPr lang="ar-SA" smtClean="0"/>
              <a:t>27/03/1431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A2A12-D1B5-403C-8BCA-C22460C04DA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4E69D-1886-4141-BD29-E94DA114B2B5}" type="datetimeFigureOut">
              <a:rPr lang="ar-SA" smtClean="0"/>
              <a:t>27/03/1431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A2A12-D1B5-403C-8BCA-C22460C04DA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4E69D-1886-4141-BD29-E94DA114B2B5}" type="datetimeFigureOut">
              <a:rPr lang="ar-SA" smtClean="0"/>
              <a:t>27/03/1431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A2A12-D1B5-403C-8BCA-C22460C04DA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4E69D-1886-4141-BD29-E94DA114B2B5}" type="datetimeFigureOut">
              <a:rPr lang="ar-SA" smtClean="0"/>
              <a:t>27/03/1431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A2A12-D1B5-403C-8BCA-C22460C04DA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4E69D-1886-4141-BD29-E94DA114B2B5}" type="datetimeFigureOut">
              <a:rPr lang="ar-SA" smtClean="0"/>
              <a:t>27/03/1431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A2A12-D1B5-403C-8BCA-C22460C04DA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4E69D-1886-4141-BD29-E94DA114B2B5}" type="datetimeFigureOut">
              <a:rPr lang="ar-SA" smtClean="0"/>
              <a:t>27/03/1431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A2A12-D1B5-403C-8BCA-C22460C04DAE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7.gif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LREEM\My Documents\My Pictures\فلاشات\b76b8e8f9c599bf6f01f36b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6715140" y="2714620"/>
            <a:ext cx="2190023" cy="144655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4400" b="1" dirty="0" smtClean="0">
                <a:solidFill>
                  <a:schemeClr val="tx2"/>
                </a:solidFill>
              </a:rPr>
              <a:t>التغذية في </a:t>
            </a:r>
          </a:p>
          <a:p>
            <a:pPr algn="ctr"/>
            <a:r>
              <a:rPr lang="ar-SA" sz="4400" b="1" dirty="0" smtClean="0">
                <a:solidFill>
                  <a:schemeClr val="tx2"/>
                </a:solidFill>
              </a:rPr>
              <a:t>المراهقة </a:t>
            </a:r>
            <a:endParaRPr lang="ar-SA" sz="4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6843659" y="500042"/>
            <a:ext cx="184217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نشاط فردي : 5 دقائق </a:t>
            </a:r>
            <a:endParaRPr lang="ar-SA" dirty="0"/>
          </a:p>
        </p:txBody>
      </p:sp>
      <p:sp>
        <p:nvSpPr>
          <p:cNvPr id="3" name="مربع نص 2"/>
          <p:cNvSpPr txBox="1"/>
          <p:nvPr/>
        </p:nvSpPr>
        <p:spPr>
          <a:xfrm>
            <a:off x="1214414" y="500042"/>
            <a:ext cx="109998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اسم الطالبة :</a:t>
            </a: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3166103" y="1142984"/>
            <a:ext cx="5670142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1- عددي المراحل الفرعية بين مرحلة الطفولة والبلوغ التي تمر </a:t>
            </a:r>
            <a:r>
              <a:rPr lang="ar-SA" dirty="0" err="1" smtClean="0"/>
              <a:t>بها</a:t>
            </a:r>
            <a:r>
              <a:rPr lang="ar-SA" dirty="0" smtClean="0"/>
              <a:t> الفتاة ؟ </a:t>
            </a:r>
            <a:endParaRPr lang="ar-SA" dirty="0"/>
          </a:p>
        </p:txBody>
      </p:sp>
      <p:graphicFrame>
        <p:nvGraphicFramePr>
          <p:cNvPr id="5" name="رسم تخطيطي 4"/>
          <p:cNvGraphicFramePr/>
          <p:nvPr/>
        </p:nvGraphicFramePr>
        <p:xfrm>
          <a:off x="4286248" y="1571612"/>
          <a:ext cx="4524364" cy="2500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مربع نص 5"/>
          <p:cNvSpPr txBox="1"/>
          <p:nvPr/>
        </p:nvSpPr>
        <p:spPr>
          <a:xfrm>
            <a:off x="305758" y="4214818"/>
            <a:ext cx="8308685" cy="1477328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3- أكملي الفراغات التالية :</a:t>
            </a:r>
          </a:p>
          <a:p>
            <a:r>
              <a:rPr lang="ar-SA" dirty="0" smtClean="0"/>
              <a:t>1- تتميز فترة البلوغ والمراهقة </a:t>
            </a:r>
            <a:r>
              <a:rPr lang="ar-SA" dirty="0" err="1" smtClean="0"/>
              <a:t>با</a:t>
            </a:r>
            <a:r>
              <a:rPr lang="ar-SA" dirty="0" smtClean="0"/>
              <a:t>.......................و.......................</a:t>
            </a:r>
          </a:p>
          <a:p>
            <a:r>
              <a:rPr lang="ar-SA" dirty="0" smtClean="0"/>
              <a:t>ولذلك تحتاج الفتاة إلى زيادة كمية ...................و ............................و..........</a:t>
            </a:r>
            <a:r>
              <a:rPr lang="ar-SA" dirty="0" err="1" smtClean="0"/>
              <a:t>و</a:t>
            </a:r>
            <a:r>
              <a:rPr lang="ar-SA" dirty="0" smtClean="0"/>
              <a:t>..............في غذائها</a:t>
            </a:r>
          </a:p>
          <a:p>
            <a:r>
              <a:rPr lang="ar-SA" dirty="0" smtClean="0"/>
              <a:t>2- لوقاية جسم المراهقة من الأمراض ولسلامة الجلد والعيون والأسنان تحتاج الإكثار من ..............و..........</a:t>
            </a:r>
          </a:p>
          <a:p>
            <a:r>
              <a:rPr lang="ar-SA" dirty="0" smtClean="0"/>
              <a:t>3- لجو المراهقات إلى نظام غذائي يسمى .................. لتخفيف ..............معتمدة في ذلك على التقليد </a:t>
            </a:r>
            <a:endParaRPr lang="ar-SA" dirty="0"/>
          </a:p>
        </p:txBody>
      </p:sp>
      <p:sp>
        <p:nvSpPr>
          <p:cNvPr id="7" name="مربع نص 6"/>
          <p:cNvSpPr txBox="1"/>
          <p:nvPr/>
        </p:nvSpPr>
        <p:spPr>
          <a:xfrm>
            <a:off x="2066727" y="2000240"/>
            <a:ext cx="1689886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dirty="0" smtClean="0"/>
              <a:t>2- عرفي المراهقة ؟</a:t>
            </a:r>
            <a:endParaRPr lang="ar-SA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428596" y="2428868"/>
            <a:ext cx="3857652" cy="17145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146" name="Picture 2" descr="C:\Documents and Settings\ALREEM\My Documents\My Pictures\فلاش 222\7_5_127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1785926"/>
            <a:ext cx="928694" cy="619129"/>
          </a:xfrm>
          <a:prstGeom prst="rect">
            <a:avLst/>
          </a:prstGeom>
          <a:noFill/>
        </p:spPr>
      </p:pic>
      <p:pic>
        <p:nvPicPr>
          <p:cNvPr id="6147" name="Picture 3" descr="C:\Documents and Settings\ALREEM\My Documents\My Pictures\فلاش 222\7_18_2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357166"/>
            <a:ext cx="866775" cy="60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LREEM\My Documents\My Pictures\فلاشات\2eed5bf81c7fa612d9f9fd9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214974" y="714356"/>
            <a:ext cx="3756220" cy="156966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/>
              <a:t>الواجب المنزلي </a:t>
            </a:r>
          </a:p>
          <a:p>
            <a:r>
              <a:rPr lang="ar-SA" sz="3200" b="1" dirty="0" smtClean="0"/>
              <a:t>س1 – س2 – س3 – س4</a:t>
            </a:r>
          </a:p>
          <a:p>
            <a:r>
              <a:rPr lang="ar-SA" sz="3200" b="1" dirty="0" smtClean="0"/>
              <a:t>صــــــــــــــ32 ــــــــــــــ</a:t>
            </a:r>
            <a:endParaRPr lang="ar-SA" sz="32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6730758" y="428604"/>
            <a:ext cx="2026517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b="1" dirty="0" smtClean="0"/>
              <a:t>نشاط جماعي : 5 دقائق </a:t>
            </a:r>
            <a:endParaRPr lang="ar-SA" b="1" dirty="0"/>
          </a:p>
        </p:txBody>
      </p:sp>
      <p:sp>
        <p:nvSpPr>
          <p:cNvPr id="3" name="مربع نص 2"/>
          <p:cNvSpPr txBox="1"/>
          <p:nvPr/>
        </p:nvSpPr>
        <p:spPr>
          <a:xfrm>
            <a:off x="982054" y="571480"/>
            <a:ext cx="2060179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b="1" dirty="0" smtClean="0"/>
              <a:t>اسم الجماعة :</a:t>
            </a:r>
          </a:p>
          <a:p>
            <a:r>
              <a:rPr lang="ar-SA" b="1" dirty="0" smtClean="0"/>
              <a:t>عدد الأفراد في الجماعة :</a:t>
            </a:r>
            <a:endParaRPr lang="ar-SA" b="1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925930" y="1285860"/>
            <a:ext cx="3797836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b="1" dirty="0" smtClean="0"/>
              <a:t>هل تعرفين المراهقة وما المراحل التي تمر </a:t>
            </a:r>
            <a:r>
              <a:rPr lang="ar-SA" b="1" dirty="0" err="1" smtClean="0"/>
              <a:t>بها</a:t>
            </a:r>
            <a:r>
              <a:rPr lang="ar-SA" b="1" dirty="0" smtClean="0"/>
              <a:t> ؟ </a:t>
            </a:r>
            <a:endParaRPr lang="ar-SA" b="1" dirty="0"/>
          </a:p>
        </p:txBody>
      </p:sp>
      <p:graphicFrame>
        <p:nvGraphicFramePr>
          <p:cNvPr id="6" name="رسم تخطيطي 5"/>
          <p:cNvGraphicFramePr/>
          <p:nvPr/>
        </p:nvGraphicFramePr>
        <p:xfrm>
          <a:off x="500034" y="1857364"/>
          <a:ext cx="8215370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/>
          <p:cNvGraphicFramePr/>
          <p:nvPr/>
        </p:nvGraphicFramePr>
        <p:xfrm>
          <a:off x="500034" y="428604"/>
          <a:ext cx="8358246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/>
          <p:cNvGraphicFramePr/>
          <p:nvPr/>
        </p:nvGraphicFramePr>
        <p:xfrm>
          <a:off x="285720" y="357166"/>
          <a:ext cx="8429684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/>
          <p:cNvGraphicFramePr/>
          <p:nvPr/>
        </p:nvGraphicFramePr>
        <p:xfrm>
          <a:off x="428596" y="428604"/>
          <a:ext cx="8143932" cy="5929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LREEM\My Documents\My Pictures\فلاشات\a365961c89bf639786d6b6e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1428728" y="357166"/>
            <a:ext cx="5028941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/>
              <a:t>التغذية في مرحلة المراهقة والشباب </a:t>
            </a:r>
            <a:endParaRPr lang="ar-SA" sz="3200" b="1" dirty="0"/>
          </a:p>
        </p:txBody>
      </p:sp>
      <p:graphicFrame>
        <p:nvGraphicFramePr>
          <p:cNvPr id="5" name="رسم تخطيطي 4"/>
          <p:cNvGraphicFramePr/>
          <p:nvPr/>
        </p:nvGraphicFramePr>
        <p:xfrm>
          <a:off x="357158" y="357166"/>
          <a:ext cx="7262842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LREEM\My Documents\My Pictures\فلاشات\a75ee56033fa95c38db10db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4" name="رسم تخطيطي 3"/>
          <p:cNvGraphicFramePr/>
          <p:nvPr/>
        </p:nvGraphicFramePr>
        <p:xfrm>
          <a:off x="500034" y="0"/>
          <a:ext cx="8072494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4643438" y="357166"/>
            <a:ext cx="2964274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600" b="1" dirty="0" smtClean="0">
                <a:solidFill>
                  <a:schemeClr val="accent3">
                    <a:lumMod val="75000"/>
                  </a:schemeClr>
                </a:solidFill>
              </a:rPr>
              <a:t>الاحتياجات الغذائية</a:t>
            </a:r>
            <a:endParaRPr lang="ar-SA" sz="36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LREEM\My Documents\My Pictures\فلاش 222\قل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1071538" y="785794"/>
            <a:ext cx="6984605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/>
              <a:t>العوامل التي تؤثر على تغذية الفتاة في سن المراهقة</a:t>
            </a:r>
            <a:endParaRPr lang="ar-SA" sz="3200" b="1" dirty="0"/>
          </a:p>
        </p:txBody>
      </p:sp>
      <p:sp>
        <p:nvSpPr>
          <p:cNvPr id="4" name="مربع نص 3"/>
          <p:cNvSpPr txBox="1"/>
          <p:nvPr/>
        </p:nvSpPr>
        <p:spPr>
          <a:xfrm>
            <a:off x="1285852" y="1500174"/>
            <a:ext cx="6904454" cy="378565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2400" b="1" dirty="0" smtClean="0"/>
              <a:t>1- لجوء بعض الفتيات إلى أتباع نظام غذائي لتخفيف الوزن وتعتمد </a:t>
            </a:r>
          </a:p>
          <a:p>
            <a:pPr algn="ctr"/>
            <a:r>
              <a:rPr lang="ar-SA" sz="2400" b="1" dirty="0" smtClean="0"/>
              <a:t>في ذلك على التقليد وليس على طرائق علمية وبالتالي يؤدي إلى </a:t>
            </a:r>
          </a:p>
          <a:p>
            <a:pPr algn="ctr"/>
            <a:r>
              <a:rPr lang="ar-SA" sz="2400" b="1" dirty="0" smtClean="0"/>
              <a:t>مشاكل صحية معقدة وخطيرة</a:t>
            </a:r>
          </a:p>
          <a:p>
            <a:pPr algn="ctr"/>
            <a:r>
              <a:rPr lang="ar-SA" sz="2400" b="1" dirty="0" smtClean="0"/>
              <a:t>2- قد تفقد المراهقة شهيتها عن طريق تناول أنواع من الأطعمة </a:t>
            </a:r>
          </a:p>
          <a:p>
            <a:pPr algn="ctr"/>
            <a:r>
              <a:rPr lang="ar-SA" sz="2400" b="1" dirty="0" smtClean="0"/>
              <a:t>بين الوجبات مثل الحلويات والمشروبات الغازية </a:t>
            </a:r>
          </a:p>
          <a:p>
            <a:pPr algn="ctr"/>
            <a:r>
              <a:rPr lang="ar-SA" sz="2400" b="1" dirty="0" smtClean="0"/>
              <a:t>3- تبدأ في هذه المرحلة العادة الشهرية وتزداد الحاجة إلى التغذية </a:t>
            </a:r>
          </a:p>
          <a:p>
            <a:pPr algn="ctr"/>
            <a:r>
              <a:rPr lang="ar-SA" sz="2400" b="1" dirty="0" smtClean="0"/>
              <a:t>الصحيحة لذا يجب </a:t>
            </a:r>
            <a:r>
              <a:rPr lang="ar-SA" sz="2400" b="1" dirty="0" err="1" smtClean="0"/>
              <a:t>الأهتمام</a:t>
            </a:r>
            <a:r>
              <a:rPr lang="ar-SA" sz="2400" b="1" dirty="0" smtClean="0"/>
              <a:t> بالأغذية التي تحتوي على الحديد مثل</a:t>
            </a:r>
          </a:p>
          <a:p>
            <a:pPr algn="ctr"/>
            <a:r>
              <a:rPr lang="ar-SA" sz="2400" b="1" dirty="0" smtClean="0"/>
              <a:t>الكبد والبيض واللحوم والعسل الأسود</a:t>
            </a:r>
          </a:p>
          <a:p>
            <a:pPr algn="ctr"/>
            <a:r>
              <a:rPr lang="ar-SA" sz="2400" b="1" dirty="0" smtClean="0"/>
              <a:t>4- إهمال وجبة الفطور مما يسبب الشعور بالكسل والخمول والإجهاد</a:t>
            </a:r>
          </a:p>
          <a:p>
            <a:pPr algn="ctr"/>
            <a:r>
              <a:rPr lang="ar-SA" sz="2400" b="1" dirty="0" smtClean="0"/>
              <a:t>بسرعة </a:t>
            </a:r>
            <a:endParaRPr lang="ar-SA" sz="24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LREEM\My Documents\My Pictures\فلاش 222\بلا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087427" y="1142984"/>
            <a:ext cx="4312399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/>
              <a:t>نماذج لوجبات ليوم غذائي كامل</a:t>
            </a:r>
            <a:endParaRPr lang="ar-SA" sz="3200" b="1" dirty="0"/>
          </a:p>
        </p:txBody>
      </p:sp>
      <p:sp>
        <p:nvSpPr>
          <p:cNvPr id="4" name="مربع نص 3"/>
          <p:cNvSpPr txBox="1"/>
          <p:nvPr/>
        </p:nvSpPr>
        <p:spPr>
          <a:xfrm>
            <a:off x="3898535" y="2714620"/>
            <a:ext cx="2858475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b="1" dirty="0" smtClean="0"/>
              <a:t>انظري الكتاب المدرسي</a:t>
            </a:r>
            <a:endParaRPr lang="ar-SA" sz="28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488</Words>
  <Application>Microsoft Office PowerPoint</Application>
  <PresentationFormat>عرض على الشاشة (3:4)‏</PresentationFormat>
  <Paragraphs>56</Paragraphs>
  <Slides>11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11</vt:i4>
      </vt:variant>
    </vt:vector>
  </HeadingPairs>
  <TitlesOfParts>
    <vt:vector size="12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</dc:creator>
  <cp:lastModifiedBy>USER</cp:lastModifiedBy>
  <cp:revision>9</cp:revision>
  <dcterms:created xsi:type="dcterms:W3CDTF">2010-03-12T19:58:15Z</dcterms:created>
  <dcterms:modified xsi:type="dcterms:W3CDTF">2010-03-12T21:20:44Z</dcterms:modified>
</cp:coreProperties>
</file>