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notesMasterIdLst>
    <p:notesMasterId r:id="rId3"/>
  </p:notesMasterIdLst>
  <p:sldIdLst>
    <p:sldId id="272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1" d="100"/>
          <a:sy n="61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7662379-AFF6-4D4C-8BE0-984BCDEEB901}" type="datetimeFigureOut">
              <a:rPr lang="ar-SA" smtClean="0"/>
              <a:pPr/>
              <a:t>17/02/31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C4D45CC-AFB4-4ED1-8F13-93531F86665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D562CB-58E9-4AF2-A722-2A3E33E35580}" type="slidenum">
              <a:rPr lang="ar-SA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8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12C5F-15EE-4BB2-962A-AFE3DBF11EB5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239FF-5C56-4A58-86F7-24A8533549DA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42CE1-605C-4BD3-984F-D94121BD1AF9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53C2A-A291-40DD-B747-A42DCDDD87FE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A00F7-7EFB-44B0-843F-812C539E49ED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6F18C-0778-4342-8228-96E9CBFDAA9A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46898C-5F56-4BA3-BFF5-3FEBAAF37893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ABBAE-A89F-4F26-9EB9-9BCCD63AF144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BC526-1413-49C0-9D7F-574B1B516473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F99A1-F22D-41FA-A861-CD5052267732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972F86-378B-49DF-964C-FE5F367900C9}" type="slidenum">
              <a:rPr lang="ar-SA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1499166-0C30-4422-9E0F-356BEFD58AA6}" type="slidenum">
              <a:rPr lang="ar-SA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/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 descr="ققق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5347" name="Text Box 3"/>
          <p:cNvSpPr txBox="1">
            <a:spLocks noChangeArrowheads="1"/>
          </p:cNvSpPr>
          <p:nvPr/>
        </p:nvSpPr>
        <p:spPr bwMode="auto">
          <a:xfrm>
            <a:off x="539750" y="333375"/>
            <a:ext cx="80645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u="sng" smtClean="0">
                <a:solidFill>
                  <a:srgbClr val="000000"/>
                </a:solidFill>
              </a:rPr>
              <a:t>أنشودة</a:t>
            </a:r>
            <a:endParaRPr lang="ar-SA" sz="3200" b="1" dirty="0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لننطلق إلى العلا               لنأتي دوما أولا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لننطلق إلى العلا               لنأتي دوما أولا 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        لنطلب العلوم نقتدي بها </a:t>
            </a:r>
            <a:r>
              <a:rPr lang="ar-SA" sz="3200" b="1" dirty="0" err="1" smtClean="0">
                <a:solidFill>
                  <a:srgbClr val="000000"/>
                </a:solidFill>
              </a:rPr>
              <a:t>مشاعلا</a:t>
            </a:r>
            <a:endParaRPr lang="ar-SA" sz="3200" b="1" dirty="0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       والمرء طول عمره </a:t>
            </a:r>
            <a:r>
              <a:rPr lang="ar-SA" sz="3200" b="1" dirty="0" err="1" smtClean="0">
                <a:solidFill>
                  <a:srgbClr val="000000"/>
                </a:solidFill>
              </a:rPr>
              <a:t>ماعاش</a:t>
            </a:r>
            <a:r>
              <a:rPr lang="ar-SA" sz="3200" b="1" dirty="0" smtClean="0">
                <a:solidFill>
                  <a:srgbClr val="000000"/>
                </a:solidFill>
              </a:rPr>
              <a:t> يحيا أملا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لننطلق إلى العلا                لنأتي دوما أولا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لننطلق إلى العلا                لنأتي دوما أولا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هيا أنشروا </a:t>
            </a:r>
            <a:r>
              <a:rPr lang="ar-SA" sz="3200" b="1" dirty="0" err="1" smtClean="0">
                <a:solidFill>
                  <a:srgbClr val="000000"/>
                </a:solidFill>
              </a:rPr>
              <a:t>معارفا</a:t>
            </a:r>
            <a:r>
              <a:rPr lang="ar-SA" sz="3200" b="1" dirty="0" smtClean="0">
                <a:solidFill>
                  <a:srgbClr val="000000"/>
                </a:solidFill>
              </a:rPr>
              <a:t>             هيا أنشروا فضائلا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واظهروا تفوقا                واشتهروا بين الملا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         وكل من سار بجد وصل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لننطلق إلى العلا                لنأتي دوما أولا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b="1" dirty="0" smtClean="0">
                <a:solidFill>
                  <a:srgbClr val="000000"/>
                </a:solidFill>
              </a:rPr>
              <a:t>لننطلق إلى العلا               لنأتي دوما أولا </a:t>
            </a:r>
            <a:endParaRPr lang="en-GB" sz="3200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تصميم افتراضي">
  <a:themeElements>
    <a:clrScheme name="تصميم افتراضي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Microsoft Office PowerPoint Presentation جديد (2)</Template>
  <TotalTime>1</TotalTime>
  <Words>68</Words>
  <Application>Microsoft Office PowerPoint</Application>
  <PresentationFormat>عرض على الشاشة (3:4)‏</PresentationFormat>
  <Paragraphs>13</Paragraphs>
  <Slides>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2_تصميم افتراضي</vt:lpstr>
      <vt:lpstr>الشريحة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sony</dc:creator>
  <cp:lastModifiedBy>sony</cp:lastModifiedBy>
  <cp:revision>2</cp:revision>
  <dcterms:created xsi:type="dcterms:W3CDTF">2009-12-24T22:09:01Z</dcterms:created>
  <dcterms:modified xsi:type="dcterms:W3CDTF">2010-01-31T21:35:23Z</dcterms:modified>
</cp:coreProperties>
</file>